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71" r:id="rId4"/>
    <p:sldId id="261" r:id="rId5"/>
    <p:sldId id="262" r:id="rId6"/>
    <p:sldId id="263" r:id="rId7"/>
    <p:sldId id="264" r:id="rId8"/>
    <p:sldId id="277" r:id="rId9"/>
    <p:sldId id="275" r:id="rId10"/>
    <p:sldId id="276" r:id="rId11"/>
    <p:sldId id="278" r:id="rId12"/>
    <p:sldId id="279" r:id="rId13"/>
    <p:sldId id="280" r:id="rId14"/>
    <p:sldId id="274" r:id="rId15"/>
    <p:sldId id="28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4/23/2018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nl/url?sa=i&amp;rct=j&amp;q=&amp;esrc=s&amp;source=images&amp;cd=&amp;cad=rja&amp;uact=8&amp;ved=0ahUKEwiM84-VxOzYAhXQC-wKHcllDGsQjRwIBw&amp;url=http://www.kloosterwoerden.nl/&amp;psig=AOvVaw2M2sDFO_sqWhOQ-10JoGOi&amp;ust=151674354685355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nl/url?sa=i&amp;rct=j&amp;q=&amp;esrc=s&amp;source=images&amp;cd=&amp;cad=rja&amp;uact=8&amp;ved=0ahUKEwiM84-VxOzYAhXQC-wKHcllDGsQjRwIBw&amp;url=http://www.kloosterwoerden.nl/&amp;psig=AOvVaw2M2sDFO_sqWhOQ-10JoGOi&amp;ust=151674354685355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800143"/>
          </a:xfrm>
        </p:spPr>
        <p:txBody>
          <a:bodyPr/>
          <a:lstStyle/>
          <a:p>
            <a:r>
              <a:rPr lang="en-US" dirty="0" smtClean="0"/>
              <a:t>Zing </a:t>
            </a:r>
            <a:r>
              <a:rPr lang="en-US" dirty="0" err="1" smtClean="0"/>
              <a:t>Nederlands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Met Me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413" y="4833258"/>
            <a:ext cx="7891272" cy="586522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4400" dirty="0" smtClean="0"/>
              <a:t>                   20 </a:t>
            </a:r>
            <a:r>
              <a:rPr lang="en-US" sz="14400" dirty="0" err="1" smtClean="0"/>
              <a:t>april</a:t>
            </a:r>
            <a:r>
              <a:rPr lang="en-US" sz="14400" dirty="0" smtClean="0"/>
              <a:t> 2018</a:t>
            </a:r>
          </a:p>
          <a:p>
            <a:endParaRPr lang="nl-NL" dirty="0"/>
          </a:p>
        </p:txBody>
      </p:sp>
      <p:pic>
        <p:nvPicPr>
          <p:cNvPr id="4" name="irc_mi" descr="Afbeeldingsresultaat voor het klooster woerden logo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84" y="4539987"/>
            <a:ext cx="2647315" cy="1759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77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463041" y="365760"/>
            <a:ext cx="768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Het is 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een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mooie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dag – The 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Kik</a:t>
            </a:r>
            <a:endParaRPr lang="nl-NL" sz="4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nl-NL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nl-N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</a:t>
            </a: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zijn al weg</a:t>
            </a:r>
            <a:b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Wie houdt ons nu nog tegen</a:t>
            </a:r>
            <a:b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Even zijn we </a:t>
            </a:r>
            <a:r>
              <a:rPr lang="nl-N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vrij</a:t>
            </a:r>
            <a:br>
              <a:rPr lang="nl-N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</a:t>
            </a: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zeg nou zelf</a:t>
            </a:r>
            <a:b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Wat heb je te verliezen</a:t>
            </a:r>
            <a:b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je </a:t>
            </a:r>
            <a:r>
              <a:rPr lang="nl-N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hebt </a:t>
            </a: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toch alle tijd</a:t>
            </a:r>
            <a:b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Kom </a:t>
            </a: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maar aan boord want</a:t>
            </a:r>
            <a:b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 bent al overstag</a:t>
            </a:r>
            <a:b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er is niets </a:t>
            </a:r>
            <a:r>
              <a:rPr lang="nl-NL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vandaag</a:t>
            </a: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 je niet kan of mag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nl-N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802674" y="1123406"/>
            <a:ext cx="80336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Het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een mooie dag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Het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een mooie dag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alles kan en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mag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vandaag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Het is een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mooi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 dag vandaag</a:t>
            </a:r>
            <a:endParaRPr lang="nl-N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306286" y="1214846"/>
            <a:ext cx="78377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Wat gaan we snel</a:t>
            </a:r>
            <a:b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Net zonlicht op het water</a:t>
            </a:r>
            <a:b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Mooi maar zo voorbij</a:t>
            </a:r>
            <a:b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Wat denk je wel</a:t>
            </a:r>
            <a:b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 denken niet aan later</a:t>
            </a:r>
            <a:b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Allemaal opzij</a:t>
            </a:r>
            <a:b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Kom maar aan boord want</a:t>
            </a:r>
            <a:b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 bent al overstag</a:t>
            </a:r>
            <a:b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er is niets vandaag</a:t>
            </a:r>
            <a:b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 je niet kan of mag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9474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685109" y="1267097"/>
            <a:ext cx="7458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Later gaan we overdrijven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vertellen 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elkaar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over 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hoe het ooit begon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Zo had het altijd moeten blijven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maar 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 is nou precies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zoals 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het nooit echt blijven kon</a:t>
            </a:r>
            <a:endParaRPr lang="nl-N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88720" y="483327"/>
            <a:ext cx="795528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Er was een jongetje</a:t>
            </a:r>
          </a:p>
          <a:p>
            <a:endParaRPr lang="nl-NL" sz="4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Er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was 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een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4000" u="sng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jon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getje</a:t>
            </a:r>
            <a:endParaRPr lang="en-US" sz="4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4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at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4000" u="sng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schom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meld’in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wind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Zijn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ver</a:t>
            </a:r>
            <a:r>
              <a:rPr lang="en-US" sz="4000" u="sng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driet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was met de </a:t>
            </a:r>
            <a:r>
              <a:rPr lang="en-US" sz="4000" u="sng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vo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gels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wegge</a:t>
            </a:r>
            <a:r>
              <a:rPr lang="en-US" sz="4000" u="sng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vlo</a:t>
            </a:r>
            <a:r>
              <a:rPr lang="en-US" sz="4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gen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De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dergaande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zon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bescheen</a:t>
            </a:r>
          </a:p>
          <a:p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z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ijn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gerijmd ge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luk</a:t>
            </a:r>
          </a:p>
          <a:p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daar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om heeft hij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zul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ke mooie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gen.</a:t>
            </a:r>
            <a:endParaRPr lang="nl-NL" sz="40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dirty="0" smtClean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524" y="160019"/>
            <a:ext cx="4280264" cy="321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00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698171" y="653143"/>
            <a:ext cx="7445829" cy="376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Vrijdag 27 april 2018</a:t>
            </a: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Koningsdag</a:t>
            </a: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de Pompier (naast de kerk)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10:30 uur Koffie en gebak (=taart)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12:00 uur samen zingen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58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054578" y="1580445"/>
            <a:ext cx="7089422" cy="644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600" dirty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Leuk dat </a:t>
            </a:r>
            <a:r>
              <a:rPr lang="nl-NL" sz="3600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je er was</a:t>
            </a:r>
            <a:r>
              <a:rPr lang="nl-NL" sz="3600" dirty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NL" sz="3600" dirty="0" smtClean="0">
              <a:latin typeface="Lucida Handwriting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600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Graag </a:t>
            </a:r>
            <a:r>
              <a:rPr lang="nl-NL" sz="3600" dirty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tot </a:t>
            </a:r>
            <a:endParaRPr lang="nl-NL" sz="3600" dirty="0" smtClean="0">
              <a:latin typeface="Lucida Handwriting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4800" dirty="0" smtClean="0">
                <a:solidFill>
                  <a:srgbClr val="C00000"/>
                </a:solidFill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25 mei 2018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600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bij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Zing </a:t>
            </a:r>
            <a:r>
              <a:rPr lang="en-US" sz="3600" dirty="0" err="1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Nederlands</a:t>
            </a:r>
            <a:r>
              <a:rPr lang="en-US" sz="3600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Met Me</a:t>
            </a:r>
            <a:endParaRPr lang="nl-NL" sz="3600" dirty="0" smtClean="0">
              <a:latin typeface="Lucida Handwriting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3600" dirty="0">
              <a:latin typeface="Lucida Handwriting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3600" dirty="0">
              <a:latin typeface="Lucida Handwriting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rc_mi" descr="Afbeeldingsresultaat voor het klooster woerden logo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667" y="0"/>
            <a:ext cx="3567289" cy="2214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95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2878182" y="265926"/>
            <a:ext cx="6291944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komende</a:t>
            </a:r>
            <a:r>
              <a:rPr lang="en-US" dirty="0" smtClean="0"/>
              <a:t> </a:t>
            </a:r>
            <a:r>
              <a:rPr lang="en-US" dirty="0" err="1" smtClean="0"/>
              <a:t>uur</a:t>
            </a:r>
            <a:r>
              <a:rPr lang="en-US" dirty="0" smtClean="0"/>
              <a:t>…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985554" y="2442755"/>
            <a:ext cx="70800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- Hallo </a:t>
            </a: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allemaal</a:t>
            </a:r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nl-NL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- Iedereen </a:t>
            </a:r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is van de </a:t>
            </a:r>
            <a:r>
              <a:rPr lang="nl-NL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wereld</a:t>
            </a:r>
            <a:endParaRPr lang="nl-N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nl-NL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Welkom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Wilhelmus</a:t>
            </a:r>
            <a:endParaRPr lang="nl-NL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- Het is </a:t>
            </a: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mooie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dag</a:t>
            </a:r>
            <a:endParaRPr lang="nl-NL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- Er was een jongetje</a:t>
            </a:r>
          </a:p>
          <a:p>
            <a:r>
              <a:rPr lang="nl-NL" sz="3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nl-NL" sz="3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7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619794" y="1084218"/>
            <a:ext cx="7524206" cy="592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32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433689" y="508000"/>
            <a:ext cx="771031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Hallo </a:t>
            </a:r>
            <a:r>
              <a:rPr lang="en-US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allemaal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4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</a:t>
            </a:r>
            <a:endParaRPr lang="en-US" sz="4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nl-NL" sz="4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allemaal,</a:t>
            </a:r>
          </a:p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en-US" sz="4000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fijn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bent. </a:t>
            </a:r>
          </a:p>
          <a:p>
            <a:r>
              <a:rPr lang="en-US" sz="4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het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eerst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hier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</a:t>
            </a:r>
            <a:r>
              <a:rPr lang="en-US" sz="4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al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bekend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4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Stamp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je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voeten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4000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je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zij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zijn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Woerden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jij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nl-NL" sz="40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29" y="504995"/>
            <a:ext cx="4771934" cy="234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2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45067" y="282222"/>
            <a:ext cx="8398933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Iedereen</a:t>
            </a:r>
            <a:r>
              <a:rPr lang="en-US" sz="4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is van de </a:t>
            </a:r>
            <a:r>
              <a:rPr lang="en-US" sz="4000" b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wereld</a:t>
            </a:r>
            <a:r>
              <a:rPr lang="en-US" sz="4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– The Scene</a:t>
            </a:r>
            <a:endParaRPr lang="nl-NL" sz="40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nl-NL" sz="3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nl-NL" sz="36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Dit</a:t>
            </a:r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is voor de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mis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fits die je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her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en der al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leen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ziet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staan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Die </a:t>
            </a:r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onder </a:t>
            </a:r>
            <a:r>
              <a:rPr lang="nl-NL" sz="36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straat</a:t>
            </a:r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lantaarns </a:t>
            </a:r>
            <a:r>
              <a:rPr lang="nl-NL" sz="36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ten 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en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drin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ken bij de </a:t>
            </a:r>
            <a:r>
              <a:rPr lang="nl-NL" sz="36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vol</a:t>
            </a:r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le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maan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Dit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is voor de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ge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ne </a:t>
            </a:r>
            <a:endParaRPr lang="nl-NL" sz="3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die 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je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ver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al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her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kent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Het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le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ven is voor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jou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en mij,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want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dit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is ons mo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ment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nl-NL" sz="36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13" y="3837484"/>
            <a:ext cx="4530774" cy="30205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090" y="1509376"/>
            <a:ext cx="1384072" cy="207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06731" y="613955"/>
            <a:ext cx="75372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En ik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hef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het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glas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op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jouw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ge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zond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heid, 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want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jij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staat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niet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al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leen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Ieder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een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is van de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reld 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en de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reld is van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ie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dereen.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Ieder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een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is van de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reld </a:t>
            </a:r>
          </a:p>
          <a:p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 de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reld is van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ie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dereen.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215" y="3296194"/>
            <a:ext cx="3657601" cy="24384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929" y="613955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0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528354" y="209007"/>
            <a:ext cx="689718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b="1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332411" y="597703"/>
            <a:ext cx="781158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ze is voor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ie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dereen die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pas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sie heeft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en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die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voor passie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gaat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In het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don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ker </a:t>
            </a:r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kan ik </a:t>
            </a:r>
            <a:r>
              <a:rPr lang="nl-NL" sz="36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jou</a:t>
            </a:r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niet 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zien,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maar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ik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weet dat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jij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daar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staat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En ik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hef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het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glas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op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jouw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ge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zond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heid,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want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jij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staat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niet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al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leen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Ieder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een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is van de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reld </a:t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en de </a:t>
            </a:r>
            <a:r>
              <a:rPr lang="nl-NL" sz="3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reld is van </a:t>
            </a:r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ieder</a:t>
            </a:r>
            <a:r>
              <a:rPr lang="nl-NL" sz="36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een</a:t>
            </a:r>
            <a:r>
              <a:rPr lang="nl-NL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nl-NL" sz="36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2x</a:t>
            </a:r>
            <a: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3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11" y="4066938"/>
            <a:ext cx="3931922" cy="262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502229" y="653143"/>
            <a:ext cx="7641771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nl-NL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nl-NL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685109" y="653144"/>
            <a:ext cx="745889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Rood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zwart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wit, 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geel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nl-NL" sz="40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jong</a:t>
            </a:r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oud, man of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vrouw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In het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don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ker kan ik jou niet zien, 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maar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ze is van ons aan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jou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En ik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hef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het glas op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jouw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gezondheid,</a:t>
            </a:r>
            <a:b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want 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jij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staat niet al</a:t>
            </a:r>
            <a:r>
              <a:rPr lang="nl-NL" sz="40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leen</a:t>
            </a:r>
            <a:r>
              <a:rPr lang="nl-NL" sz="4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nl-NL" sz="4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nl-NL" sz="4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nl-NL" sz="4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Iedereen …..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452" y="3339773"/>
            <a:ext cx="4219304" cy="28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99063" y="457200"/>
            <a:ext cx="672737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Welkom – Stef </a:t>
            </a: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Bos</a:t>
            </a:r>
            <a:endParaRPr lang="nl-NL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Wees </a:t>
            </a:r>
            <a:r>
              <a:rPr lang="nl-NL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wel</a:t>
            </a:r>
            <a:r>
              <a:rPr lang="nl-N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kom 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in de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reld</a:t>
            </a:r>
          </a:p>
          <a:p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Wel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kom in de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tijd</a:t>
            </a:r>
          </a:p>
          <a:p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Wel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kom in ons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le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ven</a:t>
            </a:r>
          </a:p>
          <a:p>
            <a:r>
              <a:rPr lang="nl-N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Wees </a:t>
            </a:r>
            <a:r>
              <a:rPr lang="nl-NL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wel</a:t>
            </a:r>
            <a:r>
              <a:rPr lang="nl-N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kom 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in ons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huis</a:t>
            </a:r>
          </a:p>
          <a:p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Wel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kom in de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reld</a:t>
            </a:r>
          </a:p>
          <a:p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Wel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kom in </a:t>
            </a:r>
            <a:r>
              <a:rPr lang="nl-N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deze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tijd</a:t>
            </a:r>
          </a:p>
          <a:p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Wel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kom in ons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mid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den</a:t>
            </a:r>
          </a:p>
          <a:p>
            <a:r>
              <a:rPr lang="nl-N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Wees </a:t>
            </a:r>
            <a:r>
              <a:rPr lang="nl-NL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wel</a:t>
            </a:r>
            <a:r>
              <a:rPr lang="nl-N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kom 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in ons huis</a:t>
            </a:r>
          </a:p>
        </p:txBody>
      </p:sp>
    </p:spTree>
    <p:extLst>
      <p:ext uri="{BB962C8B-B14F-4D97-AF65-F5344CB8AC3E}">
        <p14:creationId xmlns:p14="http://schemas.microsoft.com/office/powerpoint/2010/main" val="16667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481943" y="378823"/>
            <a:ext cx="666205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Wilhelmus</a:t>
            </a:r>
            <a:endParaRPr lang="en-US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</a:t>
            </a:r>
            <a:r>
              <a:rPr lang="nl-NL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hel</a:t>
            </a:r>
            <a:r>
              <a:rPr lang="nl-N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 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van </a:t>
            </a:r>
            <a:r>
              <a:rPr lang="nl-NL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Nas</a:t>
            </a:r>
            <a:r>
              <a:rPr lang="nl-NL" sz="40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sou</a:t>
            </a:r>
            <a:r>
              <a:rPr lang="nl-NL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ben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, van </a:t>
            </a:r>
            <a:r>
              <a:rPr lang="nl-NL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Duitsen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bloed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den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derland ge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trou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b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blijf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 tot in den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dood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Een </a:t>
            </a:r>
            <a:r>
              <a:rPr lang="nl-NL" sz="40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nl-NL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 van O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  <a:b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ben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ik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, vrij, </a:t>
            </a:r>
            <a:r>
              <a:rPr lang="nl-NL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onver</a:t>
            </a:r>
            <a:r>
              <a:rPr lang="nl-NL" sz="40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veerd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den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Ko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ning van </a:t>
            </a:r>
            <a:r>
              <a:rPr lang="nl-NL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His</a:t>
            </a:r>
            <a:r>
              <a:rPr lang="nl-NL" sz="40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pan</a:t>
            </a:r>
            <a:r>
              <a:rPr lang="nl-NL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heb ik </a:t>
            </a:r>
            <a:r>
              <a:rPr lang="nl-NL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tijd geëerd.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733" y="3641254"/>
            <a:ext cx="2504685" cy="306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2198</TotalTime>
  <Words>253</Words>
  <Application>Microsoft Office PowerPoint</Application>
  <PresentationFormat>Breedbeeld</PresentationFormat>
  <Paragraphs>76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5" baseType="lpstr">
      <vt:lpstr>Arial</vt:lpstr>
      <vt:lpstr>Calibri</vt:lpstr>
      <vt:lpstr>Helvetica</vt:lpstr>
      <vt:lpstr>Lucida Handwriting</vt:lpstr>
      <vt:lpstr>Rockwell</vt:lpstr>
      <vt:lpstr>Rockwell Condensed</vt:lpstr>
      <vt:lpstr>Times New Roman</vt:lpstr>
      <vt:lpstr>Wingdings</vt:lpstr>
      <vt:lpstr>Houttype</vt:lpstr>
      <vt:lpstr>Zing Nederlands  Met Me </vt:lpstr>
      <vt:lpstr>Het komende uur…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Den Spike Unattendeds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Zing Nederlands  Met Me</dc:title>
  <dc:creator>Helga Huisjes</dc:creator>
  <cp:lastModifiedBy>Eva Nijssen - Het Klooster</cp:lastModifiedBy>
  <cp:revision>57</cp:revision>
  <dcterms:created xsi:type="dcterms:W3CDTF">2018-01-26T16:44:09Z</dcterms:created>
  <dcterms:modified xsi:type="dcterms:W3CDTF">2018-04-23T08:02:06Z</dcterms:modified>
</cp:coreProperties>
</file>