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22" r:id="rId2"/>
    <p:sldId id="326" r:id="rId3"/>
    <p:sldId id="327" r:id="rId4"/>
    <p:sldId id="328" r:id="rId5"/>
    <p:sldId id="329" r:id="rId6"/>
    <p:sldId id="349" r:id="rId7"/>
    <p:sldId id="331" r:id="rId8"/>
    <p:sldId id="33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9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5211" y="888274"/>
            <a:ext cx="10253037" cy="52839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Toen ik wat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ter, weer in de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rand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stad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Angst en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driet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zag en al die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go’s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Sloot ik mijn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gen en zocht de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cho: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“Dit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land heeft plaats voor jou en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mij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983" y="339635"/>
            <a:ext cx="3097227" cy="25211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63" y="1223990"/>
            <a:ext cx="4269531" cy="17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3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“Dit land is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haar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land, dit land is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land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Van de voet van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Lim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burg tot de duin- en </a:t>
            </a:r>
            <a:r>
              <a:rPr lang="nl-NL" sz="3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zee</a:t>
            </a:r>
            <a:r>
              <a:rPr lang="nl-NL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rand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Van het zoete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Zee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land tot aan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Nieu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weschans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land heeft plaats voor jou en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mij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97319"/>
            <a:ext cx="2857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1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73" y="4023361"/>
            <a:ext cx="5301983" cy="27040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Dit land is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jouw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land, dit land is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mijn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land                                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Van de kop van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Fries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land tot de rand van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Bra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bant</a:t>
            </a:r>
          </a:p>
          <a:p>
            <a:pPr marL="0" indent="0">
              <a:buNone/>
            </a:pP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Van het wijze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oos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ten tot het wilde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-he-sten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land heeft plaats voor iedereen.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24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Herfst</a:t>
            </a:r>
            <a:r>
              <a:rPr lang="en-US" dirty="0"/>
              <a:t> </a:t>
            </a:r>
            <a:r>
              <a:rPr lang="en-US" dirty="0" err="1"/>
              <a:t>gaat</a:t>
            </a:r>
            <a:r>
              <a:rPr lang="en-US" dirty="0"/>
              <a:t> </a:t>
            </a:r>
            <a:r>
              <a:rPr lang="en-US" dirty="0" err="1"/>
              <a:t>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34991" y="2093976"/>
            <a:ext cx="10070328" cy="4396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err="1"/>
              <a:t>Herfst</a:t>
            </a:r>
            <a:r>
              <a:rPr lang="en-US" sz="2800" dirty="0"/>
              <a:t> </a:t>
            </a:r>
            <a:r>
              <a:rPr lang="en-US" sz="2800" dirty="0" err="1"/>
              <a:t>gaat</a:t>
            </a:r>
            <a:r>
              <a:rPr lang="en-US" sz="2800" dirty="0"/>
              <a:t> </a:t>
            </a:r>
            <a:r>
              <a:rPr lang="en-US" sz="2800" dirty="0" err="1"/>
              <a:t>komen</a:t>
            </a:r>
            <a:r>
              <a:rPr lang="en-US" sz="2800" dirty="0"/>
              <a:t>, </a:t>
            </a:r>
            <a:r>
              <a:rPr lang="en-US" sz="2800" u="sng" dirty="0" err="1"/>
              <a:t>zie</a:t>
            </a:r>
            <a:r>
              <a:rPr lang="en-US" sz="2800" dirty="0"/>
              <a:t> de </a:t>
            </a:r>
            <a:r>
              <a:rPr lang="en-US" sz="2800" dirty="0" err="1"/>
              <a:t>bomen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u="sng" dirty="0"/>
              <a:t>doe</a:t>
            </a:r>
            <a:r>
              <a:rPr lang="en-US" sz="2800" dirty="0"/>
              <a:t> </a:t>
            </a:r>
            <a:r>
              <a:rPr lang="en-US" sz="2800" dirty="0" err="1"/>
              <a:t>doe</a:t>
            </a:r>
            <a:r>
              <a:rPr lang="en-US" sz="2800" dirty="0"/>
              <a:t> </a:t>
            </a:r>
            <a:r>
              <a:rPr lang="en-US" sz="2800" u="sng" dirty="0" err="1"/>
              <a:t>doe</a:t>
            </a:r>
            <a:r>
              <a:rPr lang="en-US" sz="2800" dirty="0" err="1"/>
              <a:t>deldiedeldoe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/>
              <a:t>Re</a:t>
            </a:r>
            <a:r>
              <a:rPr lang="en-US" sz="2800" dirty="0"/>
              <a:t>gen </a:t>
            </a:r>
            <a:r>
              <a:rPr lang="en-US" sz="2800" dirty="0" err="1"/>
              <a:t>klettert</a:t>
            </a:r>
            <a:r>
              <a:rPr lang="en-US" sz="2800" dirty="0"/>
              <a:t>, </a:t>
            </a:r>
            <a:r>
              <a:rPr lang="en-US" sz="2800" u="sng" dirty="0"/>
              <a:t>re</a:t>
            </a:r>
            <a:r>
              <a:rPr lang="en-US" sz="2800" dirty="0"/>
              <a:t>gen </a:t>
            </a:r>
            <a:r>
              <a:rPr lang="en-US" sz="2800" dirty="0" err="1"/>
              <a:t>spettert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u="sng" dirty="0"/>
              <a:t>doe</a:t>
            </a:r>
            <a:r>
              <a:rPr lang="en-US" sz="2800" dirty="0"/>
              <a:t> doe </a:t>
            </a:r>
            <a:r>
              <a:rPr lang="en-US" sz="2800" u="sng" dirty="0" err="1"/>
              <a:t>doe</a:t>
            </a:r>
            <a:r>
              <a:rPr lang="en-US" sz="2800" dirty="0" err="1"/>
              <a:t>deldiedeldoe</a:t>
            </a: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u="sng" dirty="0" err="1"/>
              <a:t>Ka</a:t>
            </a:r>
            <a:r>
              <a:rPr lang="en-US" sz="2800" dirty="0" err="1"/>
              <a:t>chels</a:t>
            </a:r>
            <a:r>
              <a:rPr lang="en-US" sz="2800" dirty="0"/>
              <a:t> </a:t>
            </a:r>
            <a:r>
              <a:rPr lang="en-US" sz="2800" dirty="0" err="1"/>
              <a:t>branden</a:t>
            </a:r>
            <a:r>
              <a:rPr lang="en-US" sz="2800" dirty="0"/>
              <a:t>, </a:t>
            </a:r>
            <a:r>
              <a:rPr lang="en-US" sz="2800" u="sng" dirty="0" err="1"/>
              <a:t>war</a:t>
            </a:r>
            <a:r>
              <a:rPr lang="en-US" sz="2800" dirty="0" err="1"/>
              <a:t>me</a:t>
            </a:r>
            <a:r>
              <a:rPr lang="en-US" sz="2800" dirty="0"/>
              <a:t> </a:t>
            </a:r>
            <a:r>
              <a:rPr lang="en-US" sz="2800" dirty="0" err="1"/>
              <a:t>handen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en-US" sz="2800" u="sng" dirty="0"/>
              <a:t>doe</a:t>
            </a:r>
            <a:r>
              <a:rPr lang="en-US" sz="2800" dirty="0"/>
              <a:t> doe </a:t>
            </a:r>
            <a:r>
              <a:rPr lang="en-US" sz="2800" u="sng" dirty="0" err="1"/>
              <a:t>doe</a:t>
            </a:r>
            <a:r>
              <a:rPr lang="en-US" sz="2800" dirty="0" err="1"/>
              <a:t>deldiedeldoe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27" y="1736445"/>
            <a:ext cx="3339114" cy="17530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2" y="3671403"/>
            <a:ext cx="2773680" cy="1733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37" y="4030097"/>
            <a:ext cx="2062284" cy="27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7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5656" y="484632"/>
            <a:ext cx="9952591" cy="416705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Laat</a:t>
            </a:r>
            <a:r>
              <a:rPr lang="en-US" sz="3600" dirty="0"/>
              <a:t> me – Ramses </a:t>
            </a:r>
            <a:r>
              <a:rPr lang="en-US" sz="3600" dirty="0" err="1"/>
              <a:t>Shaffy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222" y="1089442"/>
            <a:ext cx="10057093" cy="5219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ben mis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schien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te laat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bo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ren,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of in een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met ander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licht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voel me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tijd wat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ren,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al toont de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spie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gel mijn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zicht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ken de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kroe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gen en kathe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dra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van Amster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dam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tot aan Maas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tricht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Toch zal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ke dag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dwa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len,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dat houdt de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zaak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in even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wicht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9" y="2860765"/>
            <a:ext cx="3156640" cy="17536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17" y="4676014"/>
            <a:ext cx="2750383" cy="20627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17" y="136881"/>
            <a:ext cx="2236907" cy="20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70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laat me mijn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gen gang maar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heb het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tijd zo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20" y="596041"/>
            <a:ext cx="2944413" cy="27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2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44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zal m'n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vrien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den niet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want wie mij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is blijf me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lief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En waar ze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wo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nen moest ik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maar ik ver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loor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hun laatste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brief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zal ze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heus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nog wel ont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moe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misschien van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daag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, misschien over een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jaar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zal ze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kus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sen en be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groe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ten, 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het komt van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zelf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weer voor el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kaar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07" y="2760073"/>
            <a:ext cx="3426823" cy="22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laat me mijn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ei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gen gang maar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gaan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laat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me, </a:t>
            </a:r>
          </a:p>
          <a:p>
            <a:pPr marL="0" indent="0">
              <a:buNone/>
            </a:pP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 ik heb het 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tijd zo ge</a:t>
            </a:r>
            <a:r>
              <a:rPr lang="nl-NL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daan</a:t>
            </a:r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097" y="484632"/>
            <a:ext cx="2911711" cy="26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5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5786</TotalTime>
  <Words>184</Words>
  <Application>Microsoft Office PowerPoint</Application>
  <PresentationFormat>Breedbeeld</PresentationFormat>
  <Paragraphs>43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Calibri</vt:lpstr>
      <vt:lpstr>Rockwell</vt:lpstr>
      <vt:lpstr>Rockwell Condensed</vt:lpstr>
      <vt:lpstr>Wingdings</vt:lpstr>
      <vt:lpstr>Houttype</vt:lpstr>
      <vt:lpstr>PowerPoint-presentatie</vt:lpstr>
      <vt:lpstr>PowerPoint-presentatie</vt:lpstr>
      <vt:lpstr>PowerPoint-presentatie</vt:lpstr>
      <vt:lpstr>Herfst gaat komen</vt:lpstr>
      <vt:lpstr>Laat me – Ramses Shaffy</vt:lpstr>
      <vt:lpstr>PowerPoint-presentatie</vt:lpstr>
      <vt:lpstr>PowerPoint-presentatie</vt:lpstr>
      <vt:lpstr>PowerPoint-presentatie</vt:lpstr>
    </vt:vector>
  </TitlesOfParts>
  <Company>Den Spike Unattendeds 2016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Zing Nederlands  Met Me</dc:title>
  <dc:creator>Helga Huisjes</dc:creator>
  <cp:lastModifiedBy>Eva Nijssen - Het Klooster</cp:lastModifiedBy>
  <cp:revision>162</cp:revision>
  <dcterms:created xsi:type="dcterms:W3CDTF">2018-01-26T16:44:09Z</dcterms:created>
  <dcterms:modified xsi:type="dcterms:W3CDTF">2019-10-01T12:27:09Z</dcterms:modified>
</cp:coreProperties>
</file>