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840" r:id="rId1"/>
  </p:sldMasterIdLst>
  <p:sldIdLst>
    <p:sldId id="333" r:id="rId2"/>
    <p:sldId id="334" r:id="rId3"/>
    <p:sldId id="335" r:id="rId4"/>
    <p:sldId id="336" r:id="rId5"/>
    <p:sldId id="357" r:id="rId6"/>
    <p:sldId id="345" r:id="rId7"/>
    <p:sldId id="346" r:id="rId8"/>
    <p:sldId id="347" r:id="rId9"/>
    <p:sldId id="358" r:id="rId10"/>
    <p:sldId id="359" r:id="rId11"/>
    <p:sldId id="360" r:id="rId12"/>
    <p:sldId id="353" r:id="rId13"/>
    <p:sldId id="284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549" autoAdjust="0"/>
    <p:restoredTop sz="94660"/>
  </p:normalViewPr>
  <p:slideViewPr>
    <p:cSldViewPr snapToGrid="0">
      <p:cViewPr varScale="1">
        <p:scale>
          <a:sx n="77" d="100"/>
          <a:sy n="77" d="100"/>
        </p:scale>
        <p:origin x="618" y="90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20834" y="134694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0834" y="429969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920834" y="1484779"/>
            <a:ext cx="10222992" cy="274320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10" name="Group 9"/>
          <p:cNvGrpSpPr/>
          <p:nvPr/>
        </p:nvGrpSpPr>
        <p:grpSpPr>
          <a:xfrm>
            <a:off x="9649215" y="4068923"/>
            <a:ext cx="1080904" cy="1080902"/>
            <a:chOff x="9685338" y="4460675"/>
            <a:chExt cx="1080904" cy="1080902"/>
          </a:xfrm>
        </p:grpSpPr>
        <p:sp>
          <p:nvSpPr>
            <p:cNvPr id="11" name="Oval 10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2" name="Oval 11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51560" y="1432223"/>
            <a:ext cx="9966960" cy="3035808"/>
          </a:xfrm>
        </p:spPr>
        <p:txBody>
          <a:bodyPr anchor="ctr">
            <a:noAutofit/>
          </a:bodyPr>
          <a:lstStyle>
            <a:lvl1pPr algn="l">
              <a:lnSpc>
                <a:spcPct val="80000"/>
              </a:lnSpc>
              <a:defRPr sz="9600" cap="all" baseline="0">
                <a:blipFill dpi="0" rotWithShape="1">
                  <a:blip r:embed="rId4"/>
                  <a:srcRect/>
                  <a:tile tx="6350" ty="-127000" sx="65000" sy="64000" flip="none" algn="tl"/>
                </a:blipFill>
              </a:defRPr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9848" y="4389120"/>
            <a:ext cx="7891272" cy="1069848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nl-NL"/>
              <a:t>Klik om de ondertitelstijl van het model te bewerken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284890-85D2-4D7B-8EF5-15A9C1DB8F42}" type="datetimeFigureOut">
              <a:rPr lang="en-US" dirty="0"/>
              <a:t>10/1/2019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592733" y="4289334"/>
            <a:ext cx="1193868" cy="640080"/>
          </a:xfrm>
        </p:spPr>
        <p:txBody>
          <a:bodyPr/>
          <a:lstStyle>
            <a:lvl1pPr>
              <a:defRPr sz="2800"/>
            </a:lvl1pPr>
          </a:lstStyle>
          <a:p>
            <a:fld id="{4FAB73BC-B049-4115-A692-8D63A059BFB8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157CC2-0FC8-4686-B024-99790E0F5162}" type="datetimeFigureOut">
              <a:rPr lang="en-US" dirty="0"/>
              <a:t>10/1/2019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533400"/>
            <a:ext cx="2552700" cy="5638800"/>
          </a:xfrm>
        </p:spPr>
        <p:txBody>
          <a:bodyPr vert="eaVert"/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533400"/>
            <a:ext cx="7505700" cy="5638800"/>
          </a:xfrm>
        </p:spPr>
        <p:txBody>
          <a:bodyPr vert="eaVert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764DA5-CD3D-4590-A511-FCD3BC7A793E}" type="datetimeFigureOut">
              <a:rPr lang="en-US" dirty="0"/>
              <a:t>10/1/2019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5661D-6934-4B32-B92C-470368BF1EC6}" type="datetimeFigureOut">
              <a:rPr lang="en-US" dirty="0"/>
              <a:t>10/1/2019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917989"/>
            <a:ext cx="12192000" cy="194001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7128" y="1225296"/>
            <a:ext cx="9281160" cy="3520440"/>
          </a:xfrm>
        </p:spPr>
        <p:txBody>
          <a:bodyPr anchor="ctr">
            <a:normAutofit/>
          </a:bodyPr>
          <a:lstStyle>
            <a:lvl1pPr>
              <a:lnSpc>
                <a:spcPct val="80000"/>
              </a:lnSpc>
              <a:defRPr sz="8000" b="0"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65774" y="5020056"/>
            <a:ext cx="9052560" cy="1066800"/>
          </a:xfrm>
        </p:spPr>
        <p:txBody>
          <a:bodyPr anchor="t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593667" y="6272784"/>
            <a:ext cx="2644309" cy="365125"/>
          </a:xfrm>
        </p:spPr>
        <p:txBody>
          <a:bodyPr/>
          <a:lstStyle/>
          <a:p>
            <a:fld id="{C6F822A4-8DA6-4447-9B1F-C5DB58435268}" type="datetimeFigureOut">
              <a:rPr lang="en-US" dirty="0"/>
              <a:t>10/1/2019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82708" y="6272784"/>
            <a:ext cx="6327648" cy="365125"/>
          </a:xfrm>
        </p:spPr>
        <p:txBody>
          <a:bodyPr/>
          <a:lstStyle/>
          <a:p>
            <a:endParaRPr lang="en-US" dirty="0"/>
          </a:p>
        </p:txBody>
      </p:sp>
      <p:grpSp>
        <p:nvGrpSpPr>
          <p:cNvPr id="8" name="Group 7"/>
          <p:cNvGrpSpPr/>
          <p:nvPr/>
        </p:nvGrpSpPr>
        <p:grpSpPr>
          <a:xfrm>
            <a:off x="897399" y="2325848"/>
            <a:ext cx="1080904" cy="1080902"/>
            <a:chOff x="9685338" y="4460675"/>
            <a:chExt cx="1080904" cy="1080902"/>
          </a:xfrm>
        </p:grpSpPr>
        <p:sp>
          <p:nvSpPr>
            <p:cNvPr id="9" name="Oval 8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3702" y="2506133"/>
            <a:ext cx="1188298" cy="720332"/>
          </a:xfrm>
        </p:spPr>
        <p:txBody>
          <a:bodyPr/>
          <a:lstStyle>
            <a:lvl1pPr>
              <a:defRPr sz="2800"/>
            </a:lvl1pPr>
          </a:lstStyle>
          <a:p>
            <a:fld id="{4FAB73BC-B049-4115-A692-8D63A059BFB8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9848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64224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48D31E-DCDA-41A7-9C67-C4B11B94D21D}" type="datetimeFigureOut">
              <a:rPr lang="en-US" dirty="0"/>
              <a:t>10/1/2019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64224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64224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762C0-B258-48F1-ADE6-176B4174CCDD}" type="datetimeFigureOut">
              <a:rPr lang="en-US" dirty="0"/>
              <a:t>10/1/2019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919A6-33EB-49BD-A62F-1FA56B9F9712}" type="datetimeFigureOut">
              <a:rPr lang="en-US" dirty="0"/>
              <a:t>10/1/2019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4E7D1B-D673-4CF6-8672-009D42ABD2A0}" type="datetimeFigureOut">
              <a:rPr lang="en-US" dirty="0"/>
              <a:t>10/1/2019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0"/>
            <a:ext cx="6711696" cy="502005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16AA21-1863-4931-97CB-99D0A168701B}" type="datetimeFigureOut">
              <a:rPr lang="en-US" dirty="0"/>
              <a:t>10/1/2019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0" name="Oval 9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1" name="Oval 10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8303740" cy="6858000"/>
          </a:xfrm>
          <a:solidFill>
            <a:schemeClr val="tx2">
              <a:lumMod val="20000"/>
              <a:lumOff val="80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72C379-9A7C-4C87-A116-CBE9F58B04C5}" type="datetimeFigureOut">
              <a:rPr lang="en-US" dirty="0"/>
              <a:t>10/1/2019</a:t>
            </a:fld>
            <a:endParaRPr lang="en-US" dirty="0"/>
          </a:p>
        </p:txBody>
      </p:sp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9" name="Oval 8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121408"/>
            <a:ext cx="10058400" cy="4050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964424" y="6272784"/>
            <a:ext cx="32735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2"/>
                </a:solidFill>
              </a:defRPr>
            </a:lvl1pPr>
          </a:lstStyle>
          <a:p>
            <a:fld id="{8664C608-40B1-4030-A28D-5B74BC98ADCE}" type="datetimeFigureOut">
              <a:rPr lang="en-US" dirty="0"/>
              <a:t>10/1/2019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88136" y="6272784"/>
            <a:ext cx="63276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grpSp>
        <p:nvGrpSpPr>
          <p:cNvPr id="7" name="Group 6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8" name="Oval 7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13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9" name="Oval 8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11128" y="6272784"/>
            <a:ext cx="640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1">
                <a:solidFill>
                  <a:srgbClr val="FFFFFF"/>
                </a:solidFill>
                <a:latin typeface="+mj-lt"/>
              </a:defRPr>
            </a:lvl1pPr>
          </a:lstStyle>
          <a:p>
            <a:fld id="{4FAB73BC-B049-4115-A692-8D63A059BFB8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6350" ty="-127000" sx="65000" sy="64000" flip="none" algn="tl"/>
          </a:blip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NUL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NUL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hyperlink" Target="http://www.google.nl/url?sa=i&amp;rct=j&amp;q=&amp;esrc=s&amp;source=images&amp;cd=&amp;cad=rja&amp;uact=8&amp;ved=0ahUKEwiM84-VxOzYAhXQC-wKHcllDGsQjRwIBw&amp;url=http://www.kloosterwoerden.nl/&amp;psig=AOvVaw2M2sDFO_sqWhOQ-10JoGOi&amp;ust=1516743546853554" TargetMode="Externa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NUL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nl-NL" sz="3200" u="sng" dirty="0">
                <a:latin typeface="Calibri" panose="020F0502020204030204" pitchFamily="34" charset="0"/>
                <a:cs typeface="Calibri" panose="020F0502020204030204" pitchFamily="34" charset="0"/>
              </a:rPr>
              <a:t>  </a:t>
            </a:r>
            <a:r>
              <a:rPr lang="nl-NL" sz="3200" dirty="0">
                <a:latin typeface="Calibri" panose="020F0502020204030204" pitchFamily="34" charset="0"/>
                <a:cs typeface="Calibri" panose="020F0502020204030204" pitchFamily="34" charset="0"/>
              </a:rPr>
              <a:t> Ik ben ge</a:t>
            </a:r>
            <a:r>
              <a:rPr lang="nl-NL" sz="3200" u="sng" dirty="0">
                <a:latin typeface="Calibri" panose="020F0502020204030204" pitchFamily="34" charset="0"/>
                <a:cs typeface="Calibri" panose="020F0502020204030204" pitchFamily="34" charset="0"/>
              </a:rPr>
              <a:t>luk</a:t>
            </a:r>
            <a:r>
              <a:rPr lang="nl-NL" sz="3200" dirty="0">
                <a:latin typeface="Calibri" panose="020F0502020204030204" pitchFamily="34" charset="0"/>
                <a:cs typeface="Calibri" panose="020F0502020204030204" pitchFamily="34" charset="0"/>
              </a:rPr>
              <a:t>kig niet ver</a:t>
            </a:r>
            <a:r>
              <a:rPr lang="nl-NL" sz="3200" u="sng" dirty="0">
                <a:latin typeface="Calibri" panose="020F0502020204030204" pitchFamily="34" charset="0"/>
                <a:cs typeface="Calibri" panose="020F0502020204030204" pitchFamily="34" charset="0"/>
              </a:rPr>
              <a:t>an</a:t>
            </a:r>
            <a:r>
              <a:rPr lang="nl-NL" sz="3200" dirty="0">
                <a:latin typeface="Calibri" panose="020F0502020204030204" pitchFamily="34" charset="0"/>
                <a:cs typeface="Calibri" panose="020F0502020204030204" pitchFamily="34" charset="0"/>
              </a:rPr>
              <a:t>kerd, </a:t>
            </a:r>
            <a:br>
              <a:rPr lang="nl-NL" sz="32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nl-NL" sz="3200" u="sng" dirty="0">
                <a:latin typeface="Calibri" panose="020F0502020204030204" pitchFamily="34" charset="0"/>
                <a:cs typeface="Calibri" panose="020F0502020204030204" pitchFamily="34" charset="0"/>
              </a:rPr>
              <a:t>  </a:t>
            </a:r>
            <a:r>
              <a:rPr lang="nl-NL" sz="3200" dirty="0">
                <a:latin typeface="Calibri" panose="020F0502020204030204" pitchFamily="34" charset="0"/>
                <a:cs typeface="Calibri" panose="020F0502020204030204" pitchFamily="34" charset="0"/>
              </a:rPr>
              <a:t> soms woon ik </a:t>
            </a:r>
            <a:r>
              <a:rPr lang="nl-NL" sz="3200" u="sng" dirty="0">
                <a:latin typeface="Calibri" panose="020F0502020204030204" pitchFamily="34" charset="0"/>
                <a:cs typeface="Calibri" panose="020F0502020204030204" pitchFamily="34" charset="0"/>
              </a:rPr>
              <a:t>hier</a:t>
            </a:r>
            <a:r>
              <a:rPr lang="nl-NL" sz="3200" dirty="0">
                <a:latin typeface="Calibri" panose="020F0502020204030204" pitchFamily="34" charset="0"/>
                <a:cs typeface="Calibri" panose="020F0502020204030204" pitchFamily="34" charset="0"/>
              </a:rPr>
              <a:t>, soms leef ik </a:t>
            </a:r>
            <a:r>
              <a:rPr lang="nl-NL" sz="3200" u="sng" dirty="0">
                <a:latin typeface="Calibri" panose="020F0502020204030204" pitchFamily="34" charset="0"/>
                <a:cs typeface="Calibri" panose="020F0502020204030204" pitchFamily="34" charset="0"/>
              </a:rPr>
              <a:t>daar</a:t>
            </a:r>
            <a:r>
              <a:rPr lang="nl-NL" sz="3200" dirty="0"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br>
              <a:rPr lang="nl-NL" sz="32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nl-NL" sz="3200" u="sng" dirty="0">
                <a:latin typeface="Calibri" panose="020F0502020204030204" pitchFamily="34" charset="0"/>
                <a:cs typeface="Calibri" panose="020F0502020204030204" pitchFamily="34" charset="0"/>
              </a:rPr>
              <a:t>  </a:t>
            </a:r>
            <a:r>
              <a:rPr lang="nl-NL" sz="3200" dirty="0">
                <a:latin typeface="Calibri" panose="020F0502020204030204" pitchFamily="34" charset="0"/>
                <a:cs typeface="Calibri" panose="020F0502020204030204" pitchFamily="34" charset="0"/>
              </a:rPr>
              <a:t> Ik heb mijn </a:t>
            </a:r>
            <a:r>
              <a:rPr lang="nl-NL" sz="3200" u="sng" dirty="0">
                <a:latin typeface="Calibri" panose="020F0502020204030204" pitchFamily="34" charset="0"/>
                <a:cs typeface="Calibri" panose="020F0502020204030204" pitchFamily="34" charset="0"/>
              </a:rPr>
              <a:t>le</a:t>
            </a:r>
            <a:r>
              <a:rPr lang="nl-NL" sz="3200" dirty="0">
                <a:latin typeface="Calibri" panose="020F0502020204030204" pitchFamily="34" charset="0"/>
                <a:cs typeface="Calibri" panose="020F0502020204030204" pitchFamily="34" charset="0"/>
              </a:rPr>
              <a:t>ven niet ver</a:t>
            </a:r>
            <a:r>
              <a:rPr lang="nl-NL" sz="3200" u="sng" dirty="0">
                <a:latin typeface="Calibri" panose="020F0502020204030204" pitchFamily="34" charset="0"/>
                <a:cs typeface="Calibri" panose="020F0502020204030204" pitchFamily="34" charset="0"/>
              </a:rPr>
              <a:t>kan</a:t>
            </a:r>
            <a:r>
              <a:rPr lang="nl-NL" sz="3200" dirty="0">
                <a:latin typeface="Calibri" panose="020F0502020204030204" pitchFamily="34" charset="0"/>
                <a:cs typeface="Calibri" panose="020F0502020204030204" pitchFamily="34" charset="0"/>
              </a:rPr>
              <a:t>kerd, </a:t>
            </a:r>
            <a:br>
              <a:rPr lang="nl-NL" sz="32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nl-NL" sz="3200" dirty="0">
                <a:latin typeface="Calibri" panose="020F0502020204030204" pitchFamily="34" charset="0"/>
                <a:cs typeface="Calibri" panose="020F0502020204030204" pitchFamily="34" charset="0"/>
              </a:rPr>
              <a:t>'k heb geen be</a:t>
            </a:r>
            <a:r>
              <a:rPr lang="nl-NL" sz="3200" u="sng" dirty="0">
                <a:latin typeface="Calibri" panose="020F0502020204030204" pitchFamily="34" charset="0"/>
                <a:cs typeface="Calibri" panose="020F0502020204030204" pitchFamily="34" charset="0"/>
              </a:rPr>
              <a:t>zit</a:t>
            </a:r>
            <a:r>
              <a:rPr lang="nl-NL" sz="3200" dirty="0">
                <a:latin typeface="Calibri" panose="020F0502020204030204" pitchFamily="34" charset="0"/>
                <a:cs typeface="Calibri" panose="020F0502020204030204" pitchFamily="34" charset="0"/>
              </a:rPr>
              <a:t> en geen be</a:t>
            </a:r>
            <a:r>
              <a:rPr lang="nl-NL" sz="3200" u="sng" dirty="0">
                <a:latin typeface="Calibri" panose="020F0502020204030204" pitchFamily="34" charset="0"/>
                <a:cs typeface="Calibri" panose="020F0502020204030204" pitchFamily="34" charset="0"/>
              </a:rPr>
              <a:t>zwaar</a:t>
            </a:r>
            <a:r>
              <a:rPr lang="nl-NL" sz="3200" dirty="0"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</a:p>
          <a:p>
            <a:pPr marL="0" indent="0">
              <a:buNone/>
            </a:pPr>
            <a:r>
              <a:rPr lang="nl-NL" sz="3200" dirty="0"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nl-NL" sz="32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nl-NL" sz="3200" u="sng" dirty="0">
                <a:latin typeface="Calibri" panose="020F0502020204030204" pitchFamily="34" charset="0"/>
                <a:cs typeface="Calibri" panose="020F0502020204030204" pitchFamily="34" charset="0"/>
              </a:rPr>
              <a:t>  </a:t>
            </a:r>
            <a:r>
              <a:rPr lang="nl-NL" sz="3200" dirty="0">
                <a:latin typeface="Calibri" panose="020F0502020204030204" pitchFamily="34" charset="0"/>
                <a:cs typeface="Calibri" panose="020F0502020204030204" pitchFamily="34" charset="0"/>
              </a:rPr>
              <a:t> Ik hou van </a:t>
            </a:r>
            <a:r>
              <a:rPr lang="nl-NL" sz="3200" u="sng" dirty="0">
                <a:latin typeface="Calibri" panose="020F0502020204030204" pitchFamily="34" charset="0"/>
                <a:cs typeface="Calibri" panose="020F0502020204030204" pitchFamily="34" charset="0"/>
              </a:rPr>
              <a:t>wa</a:t>
            </a:r>
            <a:r>
              <a:rPr lang="nl-NL" sz="3200" dirty="0">
                <a:latin typeface="Calibri" panose="020F0502020204030204" pitchFamily="34" charset="0"/>
                <a:cs typeface="Calibri" panose="020F0502020204030204" pitchFamily="34" charset="0"/>
              </a:rPr>
              <a:t>ter en van </a:t>
            </a:r>
            <a:r>
              <a:rPr lang="nl-NL" sz="3200" u="sng" dirty="0">
                <a:latin typeface="Calibri" panose="020F0502020204030204" pitchFamily="34" charset="0"/>
                <a:cs typeface="Calibri" panose="020F0502020204030204" pitchFamily="34" charset="0"/>
              </a:rPr>
              <a:t>aar</a:t>
            </a:r>
            <a:r>
              <a:rPr lang="nl-NL" sz="3200" dirty="0">
                <a:latin typeface="Calibri" panose="020F0502020204030204" pitchFamily="34" charset="0"/>
                <a:cs typeface="Calibri" panose="020F0502020204030204" pitchFamily="34" charset="0"/>
              </a:rPr>
              <a:t>de, </a:t>
            </a:r>
            <a:br>
              <a:rPr lang="nl-NL" sz="32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nl-NL" sz="3200" u="sng" dirty="0">
                <a:latin typeface="Calibri" panose="020F0502020204030204" pitchFamily="34" charset="0"/>
                <a:cs typeface="Calibri" panose="020F0502020204030204" pitchFamily="34" charset="0"/>
              </a:rPr>
              <a:t>  </a:t>
            </a:r>
            <a:r>
              <a:rPr lang="nl-NL" sz="3200" dirty="0">
                <a:latin typeface="Calibri" panose="020F0502020204030204" pitchFamily="34" charset="0"/>
                <a:cs typeface="Calibri" panose="020F0502020204030204" pitchFamily="34" charset="0"/>
              </a:rPr>
              <a:t> ik hou van </a:t>
            </a:r>
            <a:r>
              <a:rPr lang="nl-NL" sz="3200" u="sng" dirty="0">
                <a:latin typeface="Calibri" panose="020F0502020204030204" pitchFamily="34" charset="0"/>
                <a:cs typeface="Calibri" panose="020F0502020204030204" pitchFamily="34" charset="0"/>
              </a:rPr>
              <a:t>scha</a:t>
            </a:r>
            <a:r>
              <a:rPr lang="nl-NL" sz="3200" dirty="0">
                <a:latin typeface="Calibri" panose="020F0502020204030204" pitchFamily="34" charset="0"/>
                <a:cs typeface="Calibri" panose="020F0502020204030204" pitchFamily="34" charset="0"/>
              </a:rPr>
              <a:t>mel en van </a:t>
            </a:r>
            <a:r>
              <a:rPr lang="nl-NL" sz="3200" u="sng" dirty="0">
                <a:latin typeface="Calibri" panose="020F0502020204030204" pitchFamily="34" charset="0"/>
                <a:cs typeface="Calibri" panose="020F0502020204030204" pitchFamily="34" charset="0"/>
              </a:rPr>
              <a:t>duur</a:t>
            </a:r>
            <a:r>
              <a:rPr lang="nl-NL" sz="3200" dirty="0"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br>
              <a:rPr lang="nl-NL" sz="32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nl-NL" sz="3200" u="sng" dirty="0">
                <a:latin typeface="Calibri" panose="020F0502020204030204" pitchFamily="34" charset="0"/>
                <a:cs typeface="Calibri" panose="020F0502020204030204" pitchFamily="34" charset="0"/>
              </a:rPr>
              <a:t>  </a:t>
            </a:r>
            <a:r>
              <a:rPr lang="nl-NL" sz="3200" dirty="0">
                <a:latin typeface="Calibri" panose="020F0502020204030204" pitchFamily="34" charset="0"/>
                <a:cs typeface="Calibri" panose="020F0502020204030204" pitchFamily="34" charset="0"/>
              </a:rPr>
              <a:t> D'r is geen </a:t>
            </a:r>
            <a:r>
              <a:rPr lang="nl-NL" sz="3200" u="sng" dirty="0">
                <a:latin typeface="Calibri" panose="020F0502020204030204" pitchFamily="34" charset="0"/>
                <a:cs typeface="Calibri" panose="020F0502020204030204" pitchFamily="34" charset="0"/>
              </a:rPr>
              <a:t>stui</a:t>
            </a:r>
            <a:r>
              <a:rPr lang="nl-NL" sz="3200" dirty="0">
                <a:latin typeface="Calibri" panose="020F0502020204030204" pitchFamily="34" charset="0"/>
                <a:cs typeface="Calibri" panose="020F0502020204030204" pitchFamily="34" charset="0"/>
              </a:rPr>
              <a:t>ver die ik </a:t>
            </a:r>
            <a:r>
              <a:rPr lang="nl-NL" sz="3200" u="sng" dirty="0">
                <a:latin typeface="Calibri" panose="020F0502020204030204" pitchFamily="34" charset="0"/>
                <a:cs typeface="Calibri" panose="020F0502020204030204" pitchFamily="34" charset="0"/>
              </a:rPr>
              <a:t>spaar</a:t>
            </a:r>
            <a:r>
              <a:rPr lang="nl-NL" sz="3200" dirty="0">
                <a:latin typeface="Calibri" panose="020F0502020204030204" pitchFamily="34" charset="0"/>
                <a:cs typeface="Calibri" panose="020F0502020204030204" pitchFamily="34" charset="0"/>
              </a:rPr>
              <a:t>de, </a:t>
            </a:r>
            <a:br>
              <a:rPr lang="nl-NL" sz="32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nl-NL" sz="3200" dirty="0">
                <a:latin typeface="Calibri" panose="020F0502020204030204" pitchFamily="34" charset="0"/>
                <a:cs typeface="Calibri" panose="020F0502020204030204" pitchFamily="34" charset="0"/>
              </a:rPr>
              <a:t>ik leef ge</a:t>
            </a:r>
            <a:r>
              <a:rPr lang="nl-NL" sz="3200" u="sng" dirty="0">
                <a:latin typeface="Calibri" panose="020F0502020204030204" pitchFamily="34" charset="0"/>
                <a:cs typeface="Calibri" panose="020F0502020204030204" pitchFamily="34" charset="0"/>
              </a:rPr>
              <a:t>woon</a:t>
            </a:r>
            <a:r>
              <a:rPr lang="nl-NL" sz="3200" dirty="0">
                <a:latin typeface="Calibri" panose="020F0502020204030204" pitchFamily="34" charset="0"/>
                <a:cs typeface="Calibri" panose="020F0502020204030204" pitchFamily="34" charset="0"/>
              </a:rPr>
              <a:t> van uur tot </a:t>
            </a:r>
            <a:r>
              <a:rPr lang="nl-NL" sz="3200" u="sng" dirty="0">
                <a:latin typeface="Calibri" panose="020F0502020204030204" pitchFamily="34" charset="0"/>
                <a:cs typeface="Calibri" panose="020F0502020204030204" pitchFamily="34" charset="0"/>
              </a:rPr>
              <a:t>uur</a:t>
            </a:r>
            <a:r>
              <a:rPr lang="nl-NL" sz="3200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r>
              <a:rPr lang="nl-NL" sz="3200" u="sng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83148935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nl-NL" sz="3200" dirty="0"/>
              <a:t>Een </a:t>
            </a:r>
            <a:r>
              <a:rPr lang="nl-NL" sz="3200" u="sng" dirty="0"/>
              <a:t>an</a:t>
            </a:r>
            <a:r>
              <a:rPr lang="nl-NL" sz="3200" dirty="0"/>
              <a:t>dere keer mis</a:t>
            </a:r>
            <a:r>
              <a:rPr lang="nl-NL" sz="3200" u="sng" dirty="0"/>
              <a:t>schien</a:t>
            </a:r>
            <a:r>
              <a:rPr lang="nl-NL" sz="3200" dirty="0"/>
              <a:t> </a:t>
            </a:r>
          </a:p>
          <a:p>
            <a:pPr marL="0" indent="0">
              <a:buNone/>
            </a:pPr>
            <a:r>
              <a:rPr lang="nl-NL" sz="3200" dirty="0"/>
              <a:t>dan </a:t>
            </a:r>
            <a:r>
              <a:rPr lang="nl-NL" sz="3200" u="sng" dirty="0"/>
              <a:t>blij</a:t>
            </a:r>
            <a:r>
              <a:rPr lang="nl-NL" sz="3200" dirty="0"/>
              <a:t>ven we wel </a:t>
            </a:r>
            <a:r>
              <a:rPr lang="nl-NL" sz="3200" u="sng" dirty="0"/>
              <a:t>sla</a:t>
            </a:r>
            <a:r>
              <a:rPr lang="nl-NL" sz="3200" dirty="0"/>
              <a:t>pen </a:t>
            </a:r>
          </a:p>
          <a:p>
            <a:pPr marL="0" indent="0">
              <a:buNone/>
            </a:pPr>
            <a:r>
              <a:rPr lang="nl-NL" sz="3200" dirty="0"/>
              <a:t>en </a:t>
            </a:r>
            <a:r>
              <a:rPr lang="nl-NL" sz="3200" u="sng" dirty="0"/>
              <a:t>kun</a:t>
            </a:r>
            <a:r>
              <a:rPr lang="nl-NL" sz="3200" dirty="0"/>
              <a:t>nen dan mis</a:t>
            </a:r>
            <a:r>
              <a:rPr lang="nl-NL" sz="3200" u="sng" dirty="0"/>
              <a:t>schien</a:t>
            </a:r>
            <a:r>
              <a:rPr lang="nl-NL" sz="3200" dirty="0"/>
              <a:t> als het echt </a:t>
            </a:r>
            <a:r>
              <a:rPr lang="nl-NL" sz="3200" u="sng" dirty="0"/>
              <a:t>moet</a:t>
            </a:r>
            <a:r>
              <a:rPr lang="nl-NL" sz="3200" dirty="0"/>
              <a:t>, </a:t>
            </a:r>
          </a:p>
          <a:p>
            <a:pPr marL="0" indent="0">
              <a:buNone/>
            </a:pPr>
            <a:r>
              <a:rPr lang="nl-NL" sz="3200" dirty="0"/>
              <a:t>wat </a:t>
            </a:r>
            <a:r>
              <a:rPr lang="nl-NL" sz="3200" u="sng" dirty="0"/>
              <a:t>o</a:t>
            </a:r>
            <a:r>
              <a:rPr lang="nl-NL" sz="3200" dirty="0"/>
              <a:t>ver koetjes, </a:t>
            </a:r>
            <a:r>
              <a:rPr lang="nl-NL" sz="3200" u="sng" dirty="0"/>
              <a:t>voet</a:t>
            </a:r>
            <a:r>
              <a:rPr lang="nl-NL" sz="3200" dirty="0"/>
              <a:t>bal </a:t>
            </a:r>
            <a:r>
              <a:rPr lang="nl-NL" sz="3200" u="sng" dirty="0"/>
              <a:t>en</a:t>
            </a:r>
            <a:r>
              <a:rPr lang="nl-NL" sz="3200" dirty="0"/>
              <a:t> de lotto </a:t>
            </a:r>
            <a:r>
              <a:rPr lang="nl-NL" sz="3200" u="sng" dirty="0"/>
              <a:t>pra</a:t>
            </a:r>
            <a:r>
              <a:rPr lang="nl-NL" sz="3200" dirty="0"/>
              <a:t>ten, </a:t>
            </a:r>
          </a:p>
          <a:p>
            <a:pPr marL="0" indent="0">
              <a:buNone/>
            </a:pPr>
            <a:r>
              <a:rPr lang="nl-NL" sz="3200" dirty="0"/>
              <a:t>nou </a:t>
            </a:r>
            <a:r>
              <a:rPr lang="nl-NL" sz="3200" u="sng" dirty="0"/>
              <a:t>dag</a:t>
            </a:r>
            <a:r>
              <a:rPr lang="nl-NL" sz="3200" dirty="0"/>
              <a:t> tot ziens, a</a:t>
            </a:r>
            <a:r>
              <a:rPr lang="nl-NL" sz="3200" u="sng" dirty="0"/>
              <a:t>dieu</a:t>
            </a:r>
            <a:r>
              <a:rPr lang="nl-NL" sz="3200" dirty="0"/>
              <a:t> het ga je </a:t>
            </a:r>
            <a:r>
              <a:rPr lang="nl-NL" sz="3200" u="sng" dirty="0"/>
              <a:t>goed</a:t>
            </a:r>
            <a:r>
              <a:rPr lang="nl-NL" sz="3200" dirty="0"/>
              <a:t>. </a:t>
            </a:r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9448" y="484632"/>
            <a:ext cx="1828800" cy="182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815849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l-NL" sz="3200" dirty="0"/>
              <a:t>We </a:t>
            </a:r>
            <a:r>
              <a:rPr lang="nl-NL" sz="3200" u="sng" dirty="0"/>
              <a:t>moe</a:t>
            </a:r>
            <a:r>
              <a:rPr lang="nl-NL" sz="3200" dirty="0"/>
              <a:t>ten rennen, </a:t>
            </a:r>
            <a:r>
              <a:rPr lang="nl-NL" sz="3200" u="sng" dirty="0"/>
              <a:t>sprin</a:t>
            </a:r>
            <a:r>
              <a:rPr lang="nl-NL" sz="3200" dirty="0"/>
              <a:t>gen, vliegen, </a:t>
            </a:r>
          </a:p>
          <a:p>
            <a:pPr marL="0" indent="0">
              <a:buNone/>
            </a:pPr>
            <a:r>
              <a:rPr lang="nl-NL" sz="3200" u="sng" dirty="0"/>
              <a:t>dui</a:t>
            </a:r>
            <a:r>
              <a:rPr lang="nl-NL" sz="3200" dirty="0"/>
              <a:t>ken, vallen, </a:t>
            </a:r>
            <a:r>
              <a:rPr lang="nl-NL" sz="3200" u="sng" dirty="0"/>
              <a:t>op</a:t>
            </a:r>
            <a:r>
              <a:rPr lang="nl-NL" sz="3200" dirty="0"/>
              <a:t>staan en weer </a:t>
            </a:r>
            <a:r>
              <a:rPr lang="nl-NL" sz="3200" u="sng" dirty="0"/>
              <a:t>door</a:t>
            </a:r>
            <a:r>
              <a:rPr lang="nl-NL" sz="3200" dirty="0"/>
              <a:t>gaan. </a:t>
            </a:r>
          </a:p>
          <a:p>
            <a:pPr marL="0" indent="0">
              <a:buNone/>
            </a:pPr>
            <a:r>
              <a:rPr lang="nl-NL" sz="3200" dirty="0"/>
              <a:t>We </a:t>
            </a:r>
            <a:r>
              <a:rPr lang="nl-NL" sz="3200" u="sng" dirty="0"/>
              <a:t>kun</a:t>
            </a:r>
            <a:r>
              <a:rPr lang="nl-NL" sz="3200" dirty="0"/>
              <a:t>nen nu niet </a:t>
            </a:r>
            <a:r>
              <a:rPr lang="nl-NL" sz="3200" u="sng" dirty="0"/>
              <a:t>blij</a:t>
            </a:r>
            <a:r>
              <a:rPr lang="nl-NL" sz="3200" dirty="0"/>
              <a:t>ven, </a:t>
            </a:r>
          </a:p>
          <a:p>
            <a:pPr marL="0" indent="0">
              <a:buNone/>
            </a:pPr>
            <a:r>
              <a:rPr lang="nl-NL" sz="3200" dirty="0"/>
              <a:t>we </a:t>
            </a:r>
            <a:r>
              <a:rPr lang="nl-NL" sz="3200" u="sng" dirty="0"/>
              <a:t>kun</a:t>
            </a:r>
            <a:r>
              <a:rPr lang="nl-NL" sz="3200" dirty="0"/>
              <a:t>nen nu niet </a:t>
            </a:r>
            <a:r>
              <a:rPr lang="nl-NL" sz="3200" u="sng" dirty="0"/>
              <a:t>lan</a:t>
            </a:r>
            <a:r>
              <a:rPr lang="nl-NL" sz="3200" dirty="0"/>
              <a:t>ger blijven </a:t>
            </a:r>
            <a:r>
              <a:rPr lang="nl-NL" sz="3200" u="sng" dirty="0"/>
              <a:t>staan</a:t>
            </a:r>
            <a:r>
              <a:rPr lang="nl-NL" sz="3200" dirty="0"/>
              <a:t>…</a:t>
            </a:r>
          </a:p>
          <a:p>
            <a:pPr marL="0" indent="0">
              <a:buNone/>
            </a:pPr>
            <a:endParaRPr lang="en-US" sz="3200" dirty="0"/>
          </a:p>
          <a:p>
            <a:pPr marL="0" indent="0">
              <a:buNone/>
            </a:pPr>
            <a:r>
              <a:rPr lang="en-US" sz="3200" dirty="0"/>
              <a:t>.. </a:t>
            </a:r>
            <a:r>
              <a:rPr lang="en-US" sz="3200" dirty="0" err="1"/>
              <a:t>een</a:t>
            </a:r>
            <a:r>
              <a:rPr lang="en-US" sz="3200" dirty="0"/>
              <a:t> </a:t>
            </a:r>
            <a:r>
              <a:rPr lang="en-US" sz="3200" u="sng" dirty="0" err="1"/>
              <a:t>an</a:t>
            </a:r>
            <a:r>
              <a:rPr lang="en-US" sz="3200" dirty="0" err="1"/>
              <a:t>dere</a:t>
            </a:r>
            <a:r>
              <a:rPr lang="en-US" sz="3200" dirty="0"/>
              <a:t> </a:t>
            </a:r>
            <a:r>
              <a:rPr lang="en-US" sz="3200" dirty="0" err="1"/>
              <a:t>keer</a:t>
            </a:r>
            <a:r>
              <a:rPr lang="en-US" sz="3200" dirty="0"/>
              <a:t> </a:t>
            </a:r>
            <a:r>
              <a:rPr lang="en-US" sz="3200" dirty="0" err="1"/>
              <a:t>mis</a:t>
            </a:r>
            <a:r>
              <a:rPr lang="en-US" sz="3200" u="sng" dirty="0" err="1"/>
              <a:t>schien</a:t>
            </a:r>
            <a:r>
              <a:rPr lang="en-US" sz="3200" dirty="0"/>
              <a:t>.</a:t>
            </a:r>
            <a:endParaRPr lang="nl-NL" sz="3200" dirty="0"/>
          </a:p>
          <a:p>
            <a:pPr marL="0" indent="0">
              <a:buNone/>
            </a:pPr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9448" y="484632"/>
            <a:ext cx="1828800" cy="182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049745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Tot </a:t>
            </a:r>
            <a:r>
              <a:rPr lang="en-US" dirty="0" err="1"/>
              <a:t>ziens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/>
              <a:t>Tot </a:t>
            </a:r>
            <a:r>
              <a:rPr lang="en-US" sz="2800" u="sng" dirty="0" err="1"/>
              <a:t>ziens</a:t>
            </a:r>
            <a:r>
              <a:rPr lang="en-US" sz="2800" dirty="0"/>
              <a:t> </a:t>
            </a:r>
            <a:r>
              <a:rPr lang="en-US" sz="2800" dirty="0" err="1"/>
              <a:t>iedereen</a:t>
            </a:r>
            <a:r>
              <a:rPr lang="en-US" sz="2800" dirty="0"/>
              <a:t>, tot </a:t>
            </a:r>
            <a:r>
              <a:rPr lang="en-US" sz="2800" u="sng" dirty="0" err="1"/>
              <a:t>ziens</a:t>
            </a:r>
            <a:r>
              <a:rPr lang="en-US" sz="2800" dirty="0"/>
              <a:t> </a:t>
            </a:r>
            <a:r>
              <a:rPr lang="en-US" sz="2800" dirty="0" err="1"/>
              <a:t>iedereen</a:t>
            </a:r>
            <a:r>
              <a:rPr lang="en-US" sz="2800" dirty="0"/>
              <a:t>, </a:t>
            </a:r>
            <a:r>
              <a:rPr lang="en-US" sz="2800" u="sng" dirty="0" err="1"/>
              <a:t>leuk</a:t>
            </a:r>
            <a:r>
              <a:rPr lang="en-US" sz="2800" dirty="0"/>
              <a:t> </a:t>
            </a:r>
            <a:r>
              <a:rPr lang="en-US" sz="2800" dirty="0" err="1"/>
              <a:t>dat</a:t>
            </a:r>
            <a:r>
              <a:rPr lang="en-US" sz="2800" dirty="0"/>
              <a:t> je </a:t>
            </a:r>
            <a:r>
              <a:rPr lang="en-US" sz="2800" dirty="0" err="1"/>
              <a:t>er</a:t>
            </a:r>
            <a:r>
              <a:rPr lang="en-US" sz="2800" dirty="0"/>
              <a:t> </a:t>
            </a:r>
            <a:r>
              <a:rPr lang="en-US" sz="2800" u="sng" dirty="0"/>
              <a:t>was</a:t>
            </a:r>
          </a:p>
          <a:p>
            <a:pPr marL="0" indent="0">
              <a:buNone/>
            </a:pPr>
            <a:endParaRPr lang="en-US" sz="2800" dirty="0"/>
          </a:p>
          <a:p>
            <a:pPr marL="0" indent="0">
              <a:buNone/>
            </a:pPr>
            <a:r>
              <a:rPr lang="en-US" sz="2800" dirty="0"/>
              <a:t>Tot </a:t>
            </a:r>
            <a:r>
              <a:rPr lang="en-US" sz="2800" u="sng" dirty="0" err="1"/>
              <a:t>ziens</a:t>
            </a:r>
            <a:r>
              <a:rPr lang="en-US" sz="2800" dirty="0"/>
              <a:t> </a:t>
            </a:r>
            <a:r>
              <a:rPr lang="en-US" sz="2800" dirty="0" err="1"/>
              <a:t>iedereen</a:t>
            </a:r>
            <a:r>
              <a:rPr lang="en-US" sz="2800" dirty="0"/>
              <a:t>, tot </a:t>
            </a:r>
            <a:r>
              <a:rPr lang="en-US" sz="2800" u="sng" dirty="0" err="1"/>
              <a:t>ziens</a:t>
            </a:r>
            <a:r>
              <a:rPr lang="en-US" sz="2800" dirty="0"/>
              <a:t> </a:t>
            </a:r>
            <a:r>
              <a:rPr lang="en-US" sz="2800" dirty="0" err="1"/>
              <a:t>iedereen</a:t>
            </a:r>
            <a:r>
              <a:rPr lang="en-US" sz="2800" dirty="0"/>
              <a:t>, </a:t>
            </a:r>
            <a:r>
              <a:rPr lang="en-US" sz="2800" u="sng" dirty="0" err="1"/>
              <a:t>leuk</a:t>
            </a:r>
            <a:r>
              <a:rPr lang="en-US" sz="2800" dirty="0"/>
              <a:t> </a:t>
            </a:r>
            <a:r>
              <a:rPr lang="en-US" sz="2800" dirty="0" err="1"/>
              <a:t>dat</a:t>
            </a:r>
            <a:r>
              <a:rPr lang="en-US" sz="2800" dirty="0"/>
              <a:t> je </a:t>
            </a:r>
            <a:r>
              <a:rPr lang="en-US" sz="2800" dirty="0" err="1"/>
              <a:t>er</a:t>
            </a:r>
            <a:r>
              <a:rPr lang="en-US" sz="2800" dirty="0"/>
              <a:t> </a:t>
            </a:r>
            <a:r>
              <a:rPr lang="en-US" sz="2800" u="sng" dirty="0"/>
              <a:t>was</a:t>
            </a:r>
          </a:p>
          <a:p>
            <a:pPr marL="0" indent="0">
              <a:buNone/>
            </a:pPr>
            <a:endParaRPr lang="en-US" sz="2800" dirty="0"/>
          </a:p>
          <a:p>
            <a:pPr marL="0" indent="0">
              <a:buNone/>
            </a:pPr>
            <a:r>
              <a:rPr lang="en-US" sz="2800" u="sng" dirty="0" err="1"/>
              <a:t>Bij</a:t>
            </a:r>
            <a:r>
              <a:rPr lang="en-US" sz="2800" u="sng" dirty="0"/>
              <a:t> </a:t>
            </a:r>
            <a:r>
              <a:rPr lang="en-US" sz="2800" dirty="0"/>
              <a:t>‘Zing </a:t>
            </a:r>
            <a:r>
              <a:rPr lang="en-US" sz="2800" u="sng" dirty="0" err="1"/>
              <a:t>Ne</a:t>
            </a:r>
            <a:r>
              <a:rPr lang="en-US" sz="2800" dirty="0" err="1"/>
              <a:t>derlands</a:t>
            </a:r>
            <a:r>
              <a:rPr lang="en-US" sz="2800" dirty="0"/>
              <a:t>’, </a:t>
            </a:r>
            <a:r>
              <a:rPr lang="en-US" sz="2800" u="sng" dirty="0" err="1"/>
              <a:t>leuk</a:t>
            </a:r>
            <a:r>
              <a:rPr lang="en-US" sz="2800" dirty="0"/>
              <a:t> </a:t>
            </a:r>
            <a:r>
              <a:rPr lang="en-US" sz="2800" dirty="0" err="1"/>
              <a:t>dat</a:t>
            </a:r>
            <a:r>
              <a:rPr lang="en-US" sz="2800" dirty="0"/>
              <a:t> je </a:t>
            </a:r>
            <a:r>
              <a:rPr lang="en-US" sz="2800" dirty="0" err="1"/>
              <a:t>er</a:t>
            </a:r>
            <a:r>
              <a:rPr lang="en-US" sz="2800" dirty="0"/>
              <a:t> </a:t>
            </a:r>
            <a:r>
              <a:rPr lang="en-US" sz="2800" u="sng" dirty="0"/>
              <a:t>was</a:t>
            </a:r>
          </a:p>
          <a:p>
            <a:pPr marL="0" indent="0">
              <a:buNone/>
            </a:pPr>
            <a:endParaRPr lang="en-US" sz="2800" dirty="0"/>
          </a:p>
          <a:p>
            <a:pPr marL="0" indent="0">
              <a:buNone/>
            </a:pPr>
            <a:r>
              <a:rPr lang="en-US" sz="2800" u="sng" dirty="0" err="1"/>
              <a:t>Bij</a:t>
            </a:r>
            <a:r>
              <a:rPr lang="en-US" sz="2800" dirty="0"/>
              <a:t> ‘Zing </a:t>
            </a:r>
            <a:r>
              <a:rPr lang="en-US" sz="2800" u="sng" dirty="0" err="1"/>
              <a:t>Ne</a:t>
            </a:r>
            <a:r>
              <a:rPr lang="en-US" sz="2800" dirty="0" err="1"/>
              <a:t>derlands</a:t>
            </a:r>
            <a:r>
              <a:rPr lang="en-US" sz="2800" u="sng" dirty="0"/>
              <a:t>’, </a:t>
            </a:r>
            <a:r>
              <a:rPr lang="en-US" sz="2800" u="sng" dirty="0" err="1"/>
              <a:t>leuk</a:t>
            </a:r>
            <a:r>
              <a:rPr lang="en-US" sz="2800" dirty="0"/>
              <a:t> </a:t>
            </a:r>
            <a:r>
              <a:rPr lang="en-US" sz="2800" dirty="0" err="1"/>
              <a:t>dat</a:t>
            </a:r>
            <a:r>
              <a:rPr lang="en-US" sz="2800" dirty="0"/>
              <a:t> je </a:t>
            </a:r>
            <a:r>
              <a:rPr lang="en-US" sz="2800" dirty="0" err="1"/>
              <a:t>er</a:t>
            </a:r>
            <a:r>
              <a:rPr lang="en-US" sz="2800" dirty="0"/>
              <a:t> </a:t>
            </a:r>
            <a:r>
              <a:rPr lang="en-US" sz="2800" u="sng" dirty="0"/>
              <a:t>was</a:t>
            </a:r>
            <a:r>
              <a:rPr lang="en-US" sz="2800" dirty="0"/>
              <a:t>!</a:t>
            </a:r>
            <a:endParaRPr lang="nl-NL" sz="2800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8971" y="3845221"/>
            <a:ext cx="3908244" cy="30127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078670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hoek 1"/>
          <p:cNvSpPr/>
          <p:nvPr/>
        </p:nvSpPr>
        <p:spPr>
          <a:xfrm>
            <a:off x="1806384" y="901176"/>
            <a:ext cx="7984002" cy="62385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NL" sz="3600" dirty="0">
                <a:latin typeface="Lucida Handwriting" panose="03010101010101010101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Leuk dat je er was!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endParaRPr lang="nl-NL" sz="3600" dirty="0">
              <a:latin typeface="Lucida Handwriting" panose="03010101010101010101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3600" dirty="0" err="1">
                <a:latin typeface="Lucida Handwriting" panose="03010101010101010101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bij</a:t>
            </a:r>
            <a:endParaRPr lang="nl-NL" sz="3600" dirty="0">
              <a:latin typeface="Lucida Handwriting" panose="03010101010101010101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3600" dirty="0">
                <a:latin typeface="Lucida Handwriting" panose="03010101010101010101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   Zing </a:t>
            </a:r>
            <a:r>
              <a:rPr lang="en-US" sz="3600" dirty="0" err="1">
                <a:latin typeface="Lucida Handwriting" panose="03010101010101010101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Nederlands</a:t>
            </a:r>
            <a:r>
              <a:rPr lang="en-US" sz="3600" dirty="0">
                <a:latin typeface="Lucida Handwriting" panose="03010101010101010101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Met Me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endParaRPr lang="en-US" sz="3600" dirty="0">
              <a:latin typeface="Lucida Handwriting" panose="03010101010101010101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3600" dirty="0">
                <a:latin typeface="Lucida Handwriting" panose="03010101010101010101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op 18 </a:t>
            </a:r>
            <a:r>
              <a:rPr lang="en-US" sz="3600" dirty="0" err="1">
                <a:latin typeface="Lucida Handwriting" panose="03010101010101010101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oktober</a:t>
            </a:r>
            <a:r>
              <a:rPr lang="en-US" sz="3600" dirty="0">
                <a:latin typeface="Lucida Handwriting" panose="03010101010101010101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2019</a:t>
            </a:r>
            <a:endParaRPr lang="nl-NL" sz="3600" dirty="0">
              <a:latin typeface="Lucida Handwriting" panose="03010101010101010101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nl-NL" sz="3600" dirty="0">
              <a:latin typeface="Lucida Handwriting" panose="03010101010101010101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3600" dirty="0">
                <a:latin typeface="Lucida Handwriting" panose="03010101010101010101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nl-NL" sz="3600" dirty="0">
              <a:latin typeface="Lucida Handwriting" panose="03010101010101010101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irc_mi" descr="Afbeeldingsresultaat voor het klooster woerden logo">
            <a:hlinkClick r:id="rId2"/>
            <a:extLst>
              <a:ext uri="{FF2B5EF4-FFF2-40B4-BE49-F238E27FC236}">
                <a16:creationId xmlns:a16="http://schemas.microsoft.com/office/drawing/2014/main" id="{E166DE7B-3B76-9741-B8F1-43C877AA5275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2076" y="4517409"/>
            <a:ext cx="3567289" cy="221470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467423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l-NL" sz="3200" u="sng" dirty="0">
                <a:latin typeface="Calibri" panose="020F0502020204030204" pitchFamily="34" charset="0"/>
                <a:cs typeface="Calibri" panose="020F0502020204030204" pitchFamily="34" charset="0"/>
              </a:rPr>
              <a:t>Laat</a:t>
            </a:r>
            <a:r>
              <a:rPr lang="nl-NL" sz="3200" dirty="0">
                <a:latin typeface="Calibri" panose="020F0502020204030204" pitchFamily="34" charset="0"/>
                <a:cs typeface="Calibri" panose="020F0502020204030204" pitchFamily="34" charset="0"/>
              </a:rPr>
              <a:t> me, </a:t>
            </a:r>
            <a:r>
              <a:rPr lang="nl-NL" sz="3200" u="sng" dirty="0">
                <a:latin typeface="Calibri" panose="020F0502020204030204" pitchFamily="34" charset="0"/>
                <a:cs typeface="Calibri" panose="020F0502020204030204" pitchFamily="34" charset="0"/>
              </a:rPr>
              <a:t>laat</a:t>
            </a:r>
            <a:r>
              <a:rPr lang="nl-NL" sz="3200" dirty="0">
                <a:latin typeface="Calibri" panose="020F0502020204030204" pitchFamily="34" charset="0"/>
                <a:cs typeface="Calibri" panose="020F0502020204030204" pitchFamily="34" charset="0"/>
              </a:rPr>
              <a:t> me, </a:t>
            </a:r>
          </a:p>
          <a:p>
            <a:pPr marL="0" indent="0">
              <a:buNone/>
            </a:pPr>
            <a:r>
              <a:rPr lang="nl-NL" sz="3200" u="sng" dirty="0">
                <a:latin typeface="Calibri" panose="020F0502020204030204" pitchFamily="34" charset="0"/>
                <a:cs typeface="Calibri" panose="020F0502020204030204" pitchFamily="34" charset="0"/>
              </a:rPr>
              <a:t>  </a:t>
            </a:r>
            <a:r>
              <a:rPr lang="nl-NL" sz="3200" dirty="0">
                <a:latin typeface="Calibri" panose="020F0502020204030204" pitchFamily="34" charset="0"/>
                <a:cs typeface="Calibri" panose="020F0502020204030204" pitchFamily="34" charset="0"/>
              </a:rPr>
              <a:t> laat me mijn </a:t>
            </a:r>
            <a:r>
              <a:rPr lang="nl-NL" sz="3200" u="sng" dirty="0">
                <a:latin typeface="Calibri" panose="020F0502020204030204" pitchFamily="34" charset="0"/>
                <a:cs typeface="Calibri" panose="020F0502020204030204" pitchFamily="34" charset="0"/>
              </a:rPr>
              <a:t>ei</a:t>
            </a:r>
            <a:r>
              <a:rPr lang="nl-NL" sz="3200" dirty="0">
                <a:latin typeface="Calibri" panose="020F0502020204030204" pitchFamily="34" charset="0"/>
                <a:cs typeface="Calibri" panose="020F0502020204030204" pitchFamily="34" charset="0"/>
              </a:rPr>
              <a:t>gen gang maar </a:t>
            </a:r>
            <a:r>
              <a:rPr lang="nl-NL" sz="3200" u="sng" dirty="0">
                <a:latin typeface="Calibri" panose="020F0502020204030204" pitchFamily="34" charset="0"/>
                <a:cs typeface="Calibri" panose="020F0502020204030204" pitchFamily="34" charset="0"/>
              </a:rPr>
              <a:t>gaan</a:t>
            </a:r>
            <a:r>
              <a:rPr lang="nl-NL" sz="3200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br>
              <a:rPr lang="nl-NL" sz="32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nl-NL" sz="3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r>
              <a:rPr lang="nl-NL" sz="3200" u="sng" dirty="0">
                <a:latin typeface="Calibri" panose="020F0502020204030204" pitchFamily="34" charset="0"/>
                <a:cs typeface="Calibri" panose="020F0502020204030204" pitchFamily="34" charset="0"/>
              </a:rPr>
              <a:t>Laat</a:t>
            </a:r>
            <a:r>
              <a:rPr lang="nl-NL" sz="3200" dirty="0">
                <a:latin typeface="Calibri" panose="020F0502020204030204" pitchFamily="34" charset="0"/>
                <a:cs typeface="Calibri" panose="020F0502020204030204" pitchFamily="34" charset="0"/>
              </a:rPr>
              <a:t> me, </a:t>
            </a:r>
            <a:r>
              <a:rPr lang="nl-NL" sz="3200" u="sng" dirty="0">
                <a:latin typeface="Calibri" panose="020F0502020204030204" pitchFamily="34" charset="0"/>
                <a:cs typeface="Calibri" panose="020F0502020204030204" pitchFamily="34" charset="0"/>
              </a:rPr>
              <a:t>laat</a:t>
            </a:r>
            <a:r>
              <a:rPr lang="nl-NL" sz="3200" dirty="0">
                <a:latin typeface="Calibri" panose="020F0502020204030204" pitchFamily="34" charset="0"/>
                <a:cs typeface="Calibri" panose="020F0502020204030204" pitchFamily="34" charset="0"/>
              </a:rPr>
              <a:t> me, </a:t>
            </a:r>
          </a:p>
          <a:p>
            <a:pPr marL="0" indent="0">
              <a:buNone/>
            </a:pPr>
            <a:r>
              <a:rPr lang="nl-NL" sz="3200" u="sng" dirty="0">
                <a:latin typeface="Calibri" panose="020F0502020204030204" pitchFamily="34" charset="0"/>
                <a:cs typeface="Calibri" panose="020F0502020204030204" pitchFamily="34" charset="0"/>
              </a:rPr>
              <a:t>  </a:t>
            </a:r>
            <a:r>
              <a:rPr lang="nl-NL" sz="3200" dirty="0">
                <a:latin typeface="Calibri" panose="020F0502020204030204" pitchFamily="34" charset="0"/>
                <a:cs typeface="Calibri" panose="020F0502020204030204" pitchFamily="34" charset="0"/>
              </a:rPr>
              <a:t> ik heb het </a:t>
            </a:r>
            <a:r>
              <a:rPr lang="nl-NL" sz="3200" u="sng" dirty="0">
                <a:latin typeface="Calibri" panose="020F0502020204030204" pitchFamily="34" charset="0"/>
                <a:cs typeface="Calibri" panose="020F0502020204030204" pitchFamily="34" charset="0"/>
              </a:rPr>
              <a:t>al</a:t>
            </a:r>
            <a:r>
              <a:rPr lang="nl-NL" sz="3200" dirty="0">
                <a:latin typeface="Calibri" panose="020F0502020204030204" pitchFamily="34" charset="0"/>
                <a:cs typeface="Calibri" panose="020F0502020204030204" pitchFamily="34" charset="0"/>
              </a:rPr>
              <a:t>tijd zo ge</a:t>
            </a:r>
            <a:r>
              <a:rPr lang="nl-NL" sz="3200" u="sng" dirty="0">
                <a:latin typeface="Calibri" panose="020F0502020204030204" pitchFamily="34" charset="0"/>
                <a:cs typeface="Calibri" panose="020F0502020204030204" pitchFamily="34" charset="0"/>
              </a:rPr>
              <a:t>daan</a:t>
            </a:r>
            <a:r>
              <a:rPr lang="nl-NL" sz="3200" dirty="0"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</a:p>
          <a:p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47166" y="332824"/>
            <a:ext cx="2911710" cy="26787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17380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nl-NL" sz="3200" u="sng" dirty="0">
                <a:latin typeface="Calibri" panose="020F0502020204030204" pitchFamily="34" charset="0"/>
                <a:cs typeface="Calibri" panose="020F0502020204030204" pitchFamily="34" charset="0"/>
              </a:rPr>
              <a:t>  </a:t>
            </a:r>
            <a:r>
              <a:rPr lang="nl-NL" sz="3200" dirty="0">
                <a:latin typeface="Calibri" panose="020F0502020204030204" pitchFamily="34" charset="0"/>
                <a:cs typeface="Calibri" panose="020F0502020204030204" pitchFamily="34" charset="0"/>
              </a:rPr>
              <a:t> Ik zal ook </a:t>
            </a:r>
            <a:r>
              <a:rPr lang="nl-NL" sz="3200" u="sng" dirty="0">
                <a:latin typeface="Calibri" panose="020F0502020204030204" pitchFamily="34" charset="0"/>
                <a:cs typeface="Calibri" panose="020F0502020204030204" pitchFamily="34" charset="0"/>
              </a:rPr>
              <a:t>wel</a:t>
            </a:r>
            <a:r>
              <a:rPr lang="nl-NL" sz="3200" dirty="0">
                <a:latin typeface="Calibri" panose="020F0502020204030204" pitchFamily="34" charset="0"/>
                <a:cs typeface="Calibri" panose="020F0502020204030204" pitchFamily="34" charset="0"/>
              </a:rPr>
              <a:t> eens een keertje </a:t>
            </a:r>
            <a:r>
              <a:rPr lang="nl-NL" sz="3200" u="sng" dirty="0">
                <a:latin typeface="Calibri" panose="020F0502020204030204" pitchFamily="34" charset="0"/>
                <a:cs typeface="Calibri" panose="020F0502020204030204" pitchFamily="34" charset="0"/>
              </a:rPr>
              <a:t>ster</a:t>
            </a:r>
            <a:r>
              <a:rPr lang="nl-NL" sz="3200" dirty="0">
                <a:latin typeface="Calibri" panose="020F0502020204030204" pitchFamily="34" charset="0"/>
                <a:cs typeface="Calibri" panose="020F0502020204030204" pitchFamily="34" charset="0"/>
              </a:rPr>
              <a:t>ven, </a:t>
            </a:r>
            <a:br>
              <a:rPr lang="nl-NL" sz="32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nl-NL" sz="3200" u="sng" dirty="0">
                <a:latin typeface="Calibri" panose="020F0502020204030204" pitchFamily="34" charset="0"/>
                <a:cs typeface="Calibri" panose="020F0502020204030204" pitchFamily="34" charset="0"/>
              </a:rPr>
              <a:t>  </a:t>
            </a:r>
            <a:r>
              <a:rPr lang="nl-NL" sz="3200" dirty="0">
                <a:latin typeface="Calibri" panose="020F0502020204030204" pitchFamily="34" charset="0"/>
                <a:cs typeface="Calibri" panose="020F0502020204030204" pitchFamily="34" charset="0"/>
              </a:rPr>
              <a:t> daar kom ik </a:t>
            </a:r>
            <a:r>
              <a:rPr lang="nl-NL" sz="3200" u="sng" dirty="0">
                <a:latin typeface="Calibri" panose="020F0502020204030204" pitchFamily="34" charset="0"/>
                <a:cs typeface="Calibri" panose="020F0502020204030204" pitchFamily="34" charset="0"/>
              </a:rPr>
              <a:t>echt</a:t>
            </a:r>
            <a:r>
              <a:rPr lang="nl-NL" sz="3200" dirty="0">
                <a:latin typeface="Calibri" panose="020F0502020204030204" pitchFamily="34" charset="0"/>
                <a:cs typeface="Calibri" panose="020F0502020204030204" pitchFamily="34" charset="0"/>
              </a:rPr>
              <a:t> niet onder</a:t>
            </a:r>
            <a:r>
              <a:rPr lang="nl-NL" sz="3200" u="sng" dirty="0">
                <a:latin typeface="Calibri" panose="020F0502020204030204" pitchFamily="34" charset="0"/>
                <a:cs typeface="Calibri" panose="020F0502020204030204" pitchFamily="34" charset="0"/>
              </a:rPr>
              <a:t>uit</a:t>
            </a:r>
            <a:r>
              <a:rPr lang="nl-NL" sz="3200" dirty="0"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br>
              <a:rPr lang="nl-NL" sz="32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nl-NL" sz="3200" u="sng" dirty="0">
                <a:latin typeface="Calibri" panose="020F0502020204030204" pitchFamily="34" charset="0"/>
                <a:cs typeface="Calibri" panose="020F0502020204030204" pitchFamily="34" charset="0"/>
              </a:rPr>
              <a:t>  </a:t>
            </a:r>
            <a:r>
              <a:rPr lang="nl-NL" sz="3200" dirty="0">
                <a:latin typeface="Calibri" panose="020F0502020204030204" pitchFamily="34" charset="0"/>
                <a:cs typeface="Calibri" panose="020F0502020204030204" pitchFamily="34" charset="0"/>
              </a:rPr>
              <a:t> Ik laat mijn </a:t>
            </a:r>
            <a:r>
              <a:rPr lang="nl-NL" sz="3200" u="sng" dirty="0">
                <a:latin typeface="Calibri" panose="020F0502020204030204" pitchFamily="34" charset="0"/>
                <a:cs typeface="Calibri" panose="020F0502020204030204" pitchFamily="34" charset="0"/>
              </a:rPr>
              <a:t>lied</a:t>
            </a:r>
            <a:r>
              <a:rPr lang="nl-NL" sz="3200" dirty="0">
                <a:latin typeface="Calibri" panose="020F0502020204030204" pitchFamily="34" charset="0"/>
                <a:cs typeface="Calibri" panose="020F0502020204030204" pitchFamily="34" charset="0"/>
              </a:rPr>
              <a:t>jes dan maar </a:t>
            </a:r>
            <a:r>
              <a:rPr lang="nl-NL" sz="3200" u="sng" dirty="0">
                <a:latin typeface="Calibri" panose="020F0502020204030204" pitchFamily="34" charset="0"/>
                <a:cs typeface="Calibri" panose="020F0502020204030204" pitchFamily="34" charset="0"/>
              </a:rPr>
              <a:t>zwer</a:t>
            </a:r>
            <a:r>
              <a:rPr lang="nl-NL" sz="3200" dirty="0">
                <a:latin typeface="Calibri" panose="020F0502020204030204" pitchFamily="34" charset="0"/>
                <a:cs typeface="Calibri" panose="020F0502020204030204" pitchFamily="34" charset="0"/>
              </a:rPr>
              <a:t>ven, </a:t>
            </a:r>
            <a:br>
              <a:rPr lang="nl-NL" sz="32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nl-NL" sz="3200" dirty="0">
                <a:latin typeface="Calibri" panose="020F0502020204030204" pitchFamily="34" charset="0"/>
                <a:cs typeface="Calibri" panose="020F0502020204030204" pitchFamily="34" charset="0"/>
              </a:rPr>
              <a:t>en verder </a:t>
            </a:r>
            <a:r>
              <a:rPr lang="nl-NL" sz="3200" u="sng" dirty="0">
                <a:latin typeface="Calibri" panose="020F0502020204030204" pitchFamily="34" charset="0"/>
                <a:cs typeface="Calibri" panose="020F0502020204030204" pitchFamily="34" charset="0"/>
              </a:rPr>
              <a:t>zoek</a:t>
            </a:r>
            <a:r>
              <a:rPr lang="nl-NL" sz="3200" dirty="0">
                <a:latin typeface="Calibri" panose="020F0502020204030204" pitchFamily="34" charset="0"/>
                <a:cs typeface="Calibri" panose="020F0502020204030204" pitchFamily="34" charset="0"/>
              </a:rPr>
              <a:t> je het maar </a:t>
            </a:r>
            <a:r>
              <a:rPr lang="nl-NL" sz="3200" u="sng" dirty="0">
                <a:latin typeface="Calibri" panose="020F0502020204030204" pitchFamily="34" charset="0"/>
                <a:cs typeface="Calibri" panose="020F0502020204030204" pitchFamily="34" charset="0"/>
              </a:rPr>
              <a:t>uit</a:t>
            </a:r>
            <a:r>
              <a:rPr lang="nl-NL" sz="3200" dirty="0"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</a:p>
          <a:p>
            <a:pPr marL="0" indent="0">
              <a:buNone/>
            </a:pPr>
            <a:r>
              <a:rPr lang="nl-NL" sz="3200" dirty="0"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nl-NL" sz="32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nl-NL" sz="3200" u="sng" dirty="0">
                <a:latin typeface="Calibri" panose="020F0502020204030204" pitchFamily="34" charset="0"/>
                <a:cs typeface="Calibri" panose="020F0502020204030204" pitchFamily="34" charset="0"/>
              </a:rPr>
              <a:t>  </a:t>
            </a:r>
            <a:r>
              <a:rPr lang="nl-NL" sz="3200" dirty="0">
                <a:latin typeface="Calibri" panose="020F0502020204030204" pitchFamily="34" charset="0"/>
                <a:cs typeface="Calibri" panose="020F0502020204030204" pitchFamily="34" charset="0"/>
              </a:rPr>
              <a:t> Voorlopig </a:t>
            </a:r>
            <a:r>
              <a:rPr lang="nl-NL" sz="3200" u="sng" dirty="0">
                <a:latin typeface="Calibri" panose="020F0502020204030204" pitchFamily="34" charset="0"/>
                <a:cs typeface="Calibri" panose="020F0502020204030204" pitchFamily="34" charset="0"/>
              </a:rPr>
              <a:t>blijf</a:t>
            </a:r>
            <a:r>
              <a:rPr lang="nl-NL" sz="3200" dirty="0">
                <a:latin typeface="Calibri" panose="020F0502020204030204" pitchFamily="34" charset="0"/>
                <a:cs typeface="Calibri" panose="020F0502020204030204" pitchFamily="34" charset="0"/>
              </a:rPr>
              <a:t> ik nog jouw </a:t>
            </a:r>
            <a:r>
              <a:rPr lang="nl-NL" sz="3200" u="sng" dirty="0">
                <a:latin typeface="Calibri" panose="020F0502020204030204" pitchFamily="34" charset="0"/>
                <a:cs typeface="Calibri" panose="020F0502020204030204" pitchFamily="34" charset="0"/>
              </a:rPr>
              <a:t>zan</a:t>
            </a:r>
            <a:r>
              <a:rPr lang="nl-NL" sz="3200" dirty="0">
                <a:latin typeface="Calibri" panose="020F0502020204030204" pitchFamily="34" charset="0"/>
                <a:cs typeface="Calibri" panose="020F0502020204030204" pitchFamily="34" charset="0"/>
              </a:rPr>
              <a:t>ger, </a:t>
            </a:r>
            <a:br>
              <a:rPr lang="nl-NL" sz="32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nl-NL" sz="3200" u="sng" dirty="0">
                <a:latin typeface="Calibri" panose="020F0502020204030204" pitchFamily="34" charset="0"/>
                <a:cs typeface="Calibri" panose="020F0502020204030204" pitchFamily="34" charset="0"/>
              </a:rPr>
              <a:t>  </a:t>
            </a:r>
            <a:r>
              <a:rPr lang="nl-NL" sz="3200" dirty="0">
                <a:latin typeface="Calibri" panose="020F0502020204030204" pitchFamily="34" charset="0"/>
                <a:cs typeface="Calibri" panose="020F0502020204030204" pitchFamily="34" charset="0"/>
              </a:rPr>
              <a:t> jouw zwarte </a:t>
            </a:r>
            <a:r>
              <a:rPr lang="nl-NL" sz="3200" u="sng" dirty="0">
                <a:latin typeface="Calibri" panose="020F0502020204030204" pitchFamily="34" charset="0"/>
                <a:cs typeface="Calibri" panose="020F0502020204030204" pitchFamily="34" charset="0"/>
              </a:rPr>
              <a:t>schaap</a:t>
            </a:r>
            <a:r>
              <a:rPr lang="nl-NL" sz="3200" dirty="0">
                <a:latin typeface="Calibri" panose="020F0502020204030204" pitchFamily="34" charset="0"/>
                <a:cs typeface="Calibri" panose="020F0502020204030204" pitchFamily="34" charset="0"/>
              </a:rPr>
              <a:t>, jouw trouwe </a:t>
            </a:r>
            <a:r>
              <a:rPr lang="nl-NL" sz="3200" u="sng" dirty="0">
                <a:latin typeface="Calibri" panose="020F0502020204030204" pitchFamily="34" charset="0"/>
                <a:cs typeface="Calibri" panose="020F0502020204030204" pitchFamily="34" charset="0"/>
              </a:rPr>
              <a:t>fan</a:t>
            </a:r>
            <a:r>
              <a:rPr lang="nl-NL" sz="3200" dirty="0"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br>
              <a:rPr lang="nl-NL" sz="32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nl-NL" sz="3200" u="sng" dirty="0">
                <a:latin typeface="Calibri" panose="020F0502020204030204" pitchFamily="34" charset="0"/>
                <a:cs typeface="Calibri" panose="020F0502020204030204" pitchFamily="34" charset="0"/>
              </a:rPr>
              <a:t>  </a:t>
            </a:r>
            <a:r>
              <a:rPr lang="nl-NL" sz="3200" dirty="0">
                <a:latin typeface="Calibri" panose="020F0502020204030204" pitchFamily="34" charset="0"/>
                <a:cs typeface="Calibri" panose="020F0502020204030204" pitchFamily="34" charset="0"/>
              </a:rPr>
              <a:t> Ik blijf nog </a:t>
            </a:r>
            <a:r>
              <a:rPr lang="nl-NL" sz="3200" u="sng" dirty="0">
                <a:latin typeface="Calibri" panose="020F0502020204030204" pitchFamily="34" charset="0"/>
                <a:cs typeface="Calibri" panose="020F0502020204030204" pitchFamily="34" charset="0"/>
              </a:rPr>
              <a:t>lang</a:t>
            </a:r>
            <a:r>
              <a:rPr lang="nl-NL" sz="3200" dirty="0">
                <a:latin typeface="Calibri" panose="020F0502020204030204" pitchFamily="34" charset="0"/>
                <a:cs typeface="Calibri" panose="020F0502020204030204" pitchFamily="34" charset="0"/>
              </a:rPr>
              <a:t>, en liefst nog </a:t>
            </a:r>
            <a:r>
              <a:rPr lang="nl-NL" sz="3200" u="sng" dirty="0">
                <a:latin typeface="Calibri" panose="020F0502020204030204" pitchFamily="34" charset="0"/>
                <a:cs typeface="Calibri" panose="020F0502020204030204" pitchFamily="34" charset="0"/>
              </a:rPr>
              <a:t>lan</a:t>
            </a:r>
            <a:r>
              <a:rPr lang="nl-NL" sz="3200" dirty="0">
                <a:latin typeface="Calibri" panose="020F0502020204030204" pitchFamily="34" charset="0"/>
                <a:cs typeface="Calibri" panose="020F0502020204030204" pitchFamily="34" charset="0"/>
              </a:rPr>
              <a:t>ger, </a:t>
            </a:r>
            <a:br>
              <a:rPr lang="nl-NL" sz="32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nl-NL" sz="3200" dirty="0">
                <a:latin typeface="Calibri" panose="020F0502020204030204" pitchFamily="34" charset="0"/>
                <a:cs typeface="Calibri" panose="020F0502020204030204" pitchFamily="34" charset="0"/>
              </a:rPr>
              <a:t>en laat me </a:t>
            </a:r>
            <a:r>
              <a:rPr lang="nl-NL" sz="3200" u="sng" dirty="0">
                <a:latin typeface="Calibri" panose="020F0502020204030204" pitchFamily="34" charset="0"/>
                <a:cs typeface="Calibri" panose="020F0502020204030204" pitchFamily="34" charset="0"/>
              </a:rPr>
              <a:t>blij</a:t>
            </a:r>
            <a:r>
              <a:rPr lang="nl-NL" sz="3200" dirty="0">
                <a:latin typeface="Calibri" panose="020F0502020204030204" pitchFamily="34" charset="0"/>
                <a:cs typeface="Calibri" panose="020F0502020204030204" pitchFamily="34" charset="0"/>
              </a:rPr>
              <a:t>ven wie ik </a:t>
            </a:r>
            <a:r>
              <a:rPr lang="nl-NL" sz="3200" u="sng" dirty="0">
                <a:latin typeface="Calibri" panose="020F0502020204030204" pitchFamily="34" charset="0"/>
                <a:cs typeface="Calibri" panose="020F0502020204030204" pitchFamily="34" charset="0"/>
              </a:rPr>
              <a:t>ben</a:t>
            </a:r>
            <a:r>
              <a:rPr lang="nl-NL" sz="3200" dirty="0"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4679882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nl-NL" sz="3200" u="sng" dirty="0">
                <a:latin typeface="Calibri" panose="020F0502020204030204" pitchFamily="34" charset="0"/>
                <a:cs typeface="Calibri" panose="020F0502020204030204" pitchFamily="34" charset="0"/>
              </a:rPr>
              <a:t>Laat</a:t>
            </a:r>
            <a:r>
              <a:rPr lang="nl-NL" sz="3200" dirty="0">
                <a:latin typeface="Calibri" panose="020F0502020204030204" pitchFamily="34" charset="0"/>
                <a:cs typeface="Calibri" panose="020F0502020204030204" pitchFamily="34" charset="0"/>
              </a:rPr>
              <a:t> me, </a:t>
            </a:r>
            <a:r>
              <a:rPr lang="nl-NL" sz="3200" u="sng" dirty="0">
                <a:latin typeface="Calibri" panose="020F0502020204030204" pitchFamily="34" charset="0"/>
                <a:cs typeface="Calibri" panose="020F0502020204030204" pitchFamily="34" charset="0"/>
              </a:rPr>
              <a:t>laat</a:t>
            </a:r>
            <a:r>
              <a:rPr lang="nl-NL" sz="3200" dirty="0">
                <a:latin typeface="Calibri" panose="020F0502020204030204" pitchFamily="34" charset="0"/>
                <a:cs typeface="Calibri" panose="020F0502020204030204" pitchFamily="34" charset="0"/>
              </a:rPr>
              <a:t> me, </a:t>
            </a:r>
          </a:p>
          <a:p>
            <a:pPr marL="0" indent="0">
              <a:buNone/>
            </a:pPr>
            <a:r>
              <a:rPr lang="nl-NL" sz="3200" u="sng" dirty="0">
                <a:latin typeface="Calibri" panose="020F0502020204030204" pitchFamily="34" charset="0"/>
                <a:cs typeface="Calibri" panose="020F0502020204030204" pitchFamily="34" charset="0"/>
              </a:rPr>
              <a:t>  </a:t>
            </a:r>
            <a:r>
              <a:rPr lang="nl-NL" sz="3200" dirty="0">
                <a:latin typeface="Calibri" panose="020F0502020204030204" pitchFamily="34" charset="0"/>
                <a:cs typeface="Calibri" panose="020F0502020204030204" pitchFamily="34" charset="0"/>
              </a:rPr>
              <a:t> laat me mijn </a:t>
            </a:r>
            <a:r>
              <a:rPr lang="nl-NL" sz="3200" u="sng" dirty="0">
                <a:latin typeface="Calibri" panose="020F0502020204030204" pitchFamily="34" charset="0"/>
                <a:cs typeface="Calibri" panose="020F0502020204030204" pitchFamily="34" charset="0"/>
              </a:rPr>
              <a:t>ei</a:t>
            </a:r>
            <a:r>
              <a:rPr lang="nl-NL" sz="3200" dirty="0">
                <a:latin typeface="Calibri" panose="020F0502020204030204" pitchFamily="34" charset="0"/>
                <a:cs typeface="Calibri" panose="020F0502020204030204" pitchFamily="34" charset="0"/>
              </a:rPr>
              <a:t>gen gang maar </a:t>
            </a:r>
            <a:r>
              <a:rPr lang="nl-NL" sz="3200" u="sng" dirty="0">
                <a:latin typeface="Calibri" panose="020F0502020204030204" pitchFamily="34" charset="0"/>
                <a:cs typeface="Calibri" panose="020F0502020204030204" pitchFamily="34" charset="0"/>
              </a:rPr>
              <a:t>gaan</a:t>
            </a:r>
            <a:r>
              <a:rPr lang="nl-NL" sz="3200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br>
              <a:rPr lang="nl-NL" sz="32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nl-NL" sz="3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r>
              <a:rPr lang="nl-NL" sz="3200" u="sng" dirty="0">
                <a:latin typeface="Calibri" panose="020F0502020204030204" pitchFamily="34" charset="0"/>
                <a:cs typeface="Calibri" panose="020F0502020204030204" pitchFamily="34" charset="0"/>
              </a:rPr>
              <a:t>Laat</a:t>
            </a:r>
            <a:r>
              <a:rPr lang="nl-NL" sz="3200" dirty="0">
                <a:latin typeface="Calibri" panose="020F0502020204030204" pitchFamily="34" charset="0"/>
                <a:cs typeface="Calibri" panose="020F0502020204030204" pitchFamily="34" charset="0"/>
              </a:rPr>
              <a:t> me, </a:t>
            </a:r>
            <a:r>
              <a:rPr lang="nl-NL" sz="3200" u="sng" dirty="0">
                <a:latin typeface="Calibri" panose="020F0502020204030204" pitchFamily="34" charset="0"/>
                <a:cs typeface="Calibri" panose="020F0502020204030204" pitchFamily="34" charset="0"/>
              </a:rPr>
              <a:t>laat</a:t>
            </a:r>
            <a:r>
              <a:rPr lang="nl-NL" sz="3200" dirty="0">
                <a:latin typeface="Calibri" panose="020F0502020204030204" pitchFamily="34" charset="0"/>
                <a:cs typeface="Calibri" panose="020F0502020204030204" pitchFamily="34" charset="0"/>
              </a:rPr>
              <a:t> me, </a:t>
            </a:r>
          </a:p>
          <a:p>
            <a:pPr marL="0" indent="0">
              <a:buNone/>
            </a:pPr>
            <a:r>
              <a:rPr lang="nl-NL" sz="3200" u="sng" dirty="0">
                <a:latin typeface="Calibri" panose="020F0502020204030204" pitchFamily="34" charset="0"/>
                <a:cs typeface="Calibri" panose="020F0502020204030204" pitchFamily="34" charset="0"/>
              </a:rPr>
              <a:t>  </a:t>
            </a:r>
            <a:r>
              <a:rPr lang="nl-NL" sz="3200" dirty="0">
                <a:latin typeface="Calibri" panose="020F0502020204030204" pitchFamily="34" charset="0"/>
                <a:cs typeface="Calibri" panose="020F0502020204030204" pitchFamily="34" charset="0"/>
              </a:rPr>
              <a:t> ik heb het </a:t>
            </a:r>
            <a:r>
              <a:rPr lang="nl-NL" sz="3200" u="sng" dirty="0">
                <a:latin typeface="Calibri" panose="020F0502020204030204" pitchFamily="34" charset="0"/>
                <a:cs typeface="Calibri" panose="020F0502020204030204" pitchFamily="34" charset="0"/>
              </a:rPr>
              <a:t>al</a:t>
            </a:r>
            <a:r>
              <a:rPr lang="nl-NL" sz="3200" dirty="0">
                <a:latin typeface="Calibri" panose="020F0502020204030204" pitchFamily="34" charset="0"/>
                <a:cs typeface="Calibri" panose="020F0502020204030204" pitchFamily="34" charset="0"/>
              </a:rPr>
              <a:t>tijd zo ge</a:t>
            </a:r>
            <a:r>
              <a:rPr lang="nl-NL" sz="3200" u="sng" dirty="0">
                <a:latin typeface="Calibri" panose="020F0502020204030204" pitchFamily="34" charset="0"/>
                <a:cs typeface="Calibri" panose="020F0502020204030204" pitchFamily="34" charset="0"/>
              </a:rPr>
              <a:t>daan</a:t>
            </a:r>
            <a:r>
              <a:rPr lang="nl-NL" sz="3200" dirty="0"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18987" y="136881"/>
            <a:ext cx="3031737" cy="2789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02556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Brand in </a:t>
            </a:r>
            <a:r>
              <a:rPr lang="en-US" dirty="0" err="1"/>
              <a:t>Mokum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US" sz="3200" dirty="0"/>
              <a:t>Brand in </a:t>
            </a:r>
            <a:r>
              <a:rPr lang="en-US" sz="3200" u="sng" dirty="0" err="1"/>
              <a:t>Mo</a:t>
            </a:r>
            <a:r>
              <a:rPr lang="en-US" sz="3200" dirty="0" err="1"/>
              <a:t>kum</a:t>
            </a:r>
            <a:endParaRPr lang="en-US" sz="3200" dirty="0"/>
          </a:p>
          <a:p>
            <a:pPr marL="0" indent="0">
              <a:buNone/>
            </a:pPr>
            <a:r>
              <a:rPr lang="en-US" sz="3200" dirty="0">
                <a:solidFill>
                  <a:srgbClr val="00B050"/>
                </a:solidFill>
              </a:rPr>
              <a:t>Brand in </a:t>
            </a:r>
            <a:r>
              <a:rPr lang="en-US" sz="3200" u="sng" dirty="0" err="1">
                <a:solidFill>
                  <a:srgbClr val="00B050"/>
                </a:solidFill>
              </a:rPr>
              <a:t>Mo</a:t>
            </a:r>
            <a:r>
              <a:rPr lang="en-US" sz="3200" dirty="0" err="1">
                <a:solidFill>
                  <a:srgbClr val="00B050"/>
                </a:solidFill>
              </a:rPr>
              <a:t>kum</a:t>
            </a:r>
            <a:r>
              <a:rPr lang="en-US" sz="3200" dirty="0">
                <a:solidFill>
                  <a:srgbClr val="00B050"/>
                </a:solidFill>
              </a:rPr>
              <a:t>                                     </a:t>
            </a:r>
          </a:p>
          <a:p>
            <a:pPr marL="0" indent="0">
              <a:buNone/>
            </a:pPr>
            <a:r>
              <a:rPr lang="en-US" sz="3200" dirty="0" err="1"/>
              <a:t>Zie</a:t>
            </a:r>
            <a:r>
              <a:rPr lang="en-US" sz="3200" dirty="0"/>
              <a:t> </a:t>
            </a:r>
            <a:r>
              <a:rPr lang="en-US" sz="3200" dirty="0" err="1"/>
              <a:t>daar</a:t>
            </a:r>
            <a:r>
              <a:rPr lang="en-US" sz="3200" u="sng" dirty="0" err="1"/>
              <a:t>gin</a:t>
            </a:r>
            <a:r>
              <a:rPr lang="en-US" sz="3200" dirty="0" err="1"/>
              <a:t>der</a:t>
            </a:r>
            <a:endParaRPr lang="en-US" sz="3200" dirty="0"/>
          </a:p>
          <a:p>
            <a:pPr marL="0" indent="0">
              <a:buNone/>
            </a:pPr>
            <a:r>
              <a:rPr lang="en-US" sz="3200" dirty="0" err="1">
                <a:solidFill>
                  <a:srgbClr val="00B050"/>
                </a:solidFill>
              </a:rPr>
              <a:t>Zie</a:t>
            </a:r>
            <a:r>
              <a:rPr lang="en-US" sz="3200" dirty="0">
                <a:solidFill>
                  <a:srgbClr val="00B050"/>
                </a:solidFill>
              </a:rPr>
              <a:t> </a:t>
            </a:r>
            <a:r>
              <a:rPr lang="en-US" sz="3200" dirty="0" err="1">
                <a:solidFill>
                  <a:srgbClr val="00B050"/>
                </a:solidFill>
              </a:rPr>
              <a:t>daar</a:t>
            </a:r>
            <a:r>
              <a:rPr lang="en-US" sz="3200" u="sng" dirty="0" err="1">
                <a:solidFill>
                  <a:srgbClr val="00B050"/>
                </a:solidFill>
              </a:rPr>
              <a:t>gin</a:t>
            </a:r>
            <a:r>
              <a:rPr lang="en-US" sz="3200" dirty="0" err="1">
                <a:solidFill>
                  <a:srgbClr val="00B050"/>
                </a:solidFill>
              </a:rPr>
              <a:t>der</a:t>
            </a:r>
            <a:r>
              <a:rPr lang="en-US" sz="3200" dirty="0">
                <a:solidFill>
                  <a:srgbClr val="00B050"/>
                </a:solidFill>
              </a:rPr>
              <a:t>                                           </a:t>
            </a:r>
            <a:r>
              <a:rPr lang="en-US" dirty="0">
                <a:solidFill>
                  <a:srgbClr val="00B050"/>
                </a:solidFill>
              </a:rPr>
              <a:t>Amsterdam, 1652</a:t>
            </a:r>
            <a:endParaRPr lang="en-US" sz="3200" dirty="0">
              <a:solidFill>
                <a:srgbClr val="00B050"/>
              </a:solidFill>
            </a:endParaRPr>
          </a:p>
          <a:p>
            <a:pPr marL="0" indent="0">
              <a:buNone/>
            </a:pPr>
            <a:r>
              <a:rPr lang="en-US" sz="3200" dirty="0"/>
              <a:t>Brand, </a:t>
            </a:r>
            <a:r>
              <a:rPr lang="en-US" sz="3200" u="sng" dirty="0"/>
              <a:t>brand</a:t>
            </a:r>
            <a:r>
              <a:rPr lang="en-US" sz="3200" dirty="0"/>
              <a:t>!</a:t>
            </a:r>
          </a:p>
          <a:p>
            <a:pPr marL="0" indent="0">
              <a:buNone/>
            </a:pPr>
            <a:r>
              <a:rPr lang="en-US" sz="3200" dirty="0">
                <a:solidFill>
                  <a:srgbClr val="00B050"/>
                </a:solidFill>
              </a:rPr>
              <a:t>Brand, </a:t>
            </a:r>
            <a:r>
              <a:rPr lang="en-US" sz="3200" u="sng" dirty="0">
                <a:solidFill>
                  <a:srgbClr val="00B050"/>
                </a:solidFill>
              </a:rPr>
              <a:t>brand</a:t>
            </a:r>
            <a:r>
              <a:rPr lang="en-US" sz="3200" dirty="0">
                <a:solidFill>
                  <a:srgbClr val="00B050"/>
                </a:solidFill>
              </a:rPr>
              <a:t>!</a:t>
            </a:r>
          </a:p>
          <a:p>
            <a:pPr marL="0" indent="0">
              <a:buNone/>
            </a:pPr>
            <a:r>
              <a:rPr lang="en-US" sz="3200" dirty="0" err="1">
                <a:solidFill>
                  <a:srgbClr val="00B050"/>
                </a:solidFill>
              </a:rPr>
              <a:t>En</a:t>
            </a:r>
            <a:r>
              <a:rPr lang="en-US" sz="3200" dirty="0">
                <a:solidFill>
                  <a:srgbClr val="00B050"/>
                </a:solidFill>
              </a:rPr>
              <a:t> </a:t>
            </a:r>
            <a:r>
              <a:rPr lang="en-US" sz="3200" u="sng" dirty="0" err="1">
                <a:solidFill>
                  <a:srgbClr val="00B050"/>
                </a:solidFill>
              </a:rPr>
              <a:t>daar</a:t>
            </a:r>
            <a:r>
              <a:rPr lang="en-US" sz="3200" dirty="0">
                <a:solidFill>
                  <a:srgbClr val="00B050"/>
                </a:solidFill>
              </a:rPr>
              <a:t> is </a:t>
            </a:r>
            <a:r>
              <a:rPr lang="en-US" sz="3200" dirty="0" err="1">
                <a:solidFill>
                  <a:srgbClr val="00B050"/>
                </a:solidFill>
              </a:rPr>
              <a:t>geen</a:t>
            </a:r>
            <a:r>
              <a:rPr lang="en-US" sz="3200" dirty="0">
                <a:solidFill>
                  <a:srgbClr val="00B050"/>
                </a:solidFill>
              </a:rPr>
              <a:t> </a:t>
            </a:r>
            <a:r>
              <a:rPr lang="en-US" sz="3200" u="sng" dirty="0">
                <a:solidFill>
                  <a:srgbClr val="00B050"/>
                </a:solidFill>
              </a:rPr>
              <a:t>wa</a:t>
            </a:r>
            <a:r>
              <a:rPr lang="en-US" sz="3200" dirty="0">
                <a:solidFill>
                  <a:srgbClr val="00B050"/>
                </a:solidFill>
              </a:rPr>
              <a:t>ter…</a:t>
            </a:r>
            <a:endParaRPr lang="nl-NL" sz="3200" dirty="0">
              <a:solidFill>
                <a:srgbClr val="00B050"/>
              </a:solidFill>
            </a:endParaRPr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1928" y="4471537"/>
            <a:ext cx="3384586" cy="2125205"/>
          </a:xfrm>
          <a:prstGeom prst="rect">
            <a:avLst/>
          </a:prstGeom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71055" y="99327"/>
            <a:ext cx="2889069" cy="38014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20158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49086" y="484632"/>
            <a:ext cx="10279162" cy="821654"/>
          </a:xfrm>
        </p:spPr>
        <p:txBody>
          <a:bodyPr>
            <a:normAutofit/>
          </a:bodyPr>
          <a:lstStyle/>
          <a:p>
            <a:r>
              <a:rPr lang="en-US" sz="3200" dirty="0" err="1"/>
              <a:t>Geef</a:t>
            </a:r>
            <a:r>
              <a:rPr lang="en-US" sz="3200" dirty="0"/>
              <a:t> me </a:t>
            </a:r>
            <a:r>
              <a:rPr lang="en-US" sz="3200" dirty="0" err="1"/>
              <a:t>liefde</a:t>
            </a:r>
            <a:r>
              <a:rPr lang="en-US" sz="3200" dirty="0"/>
              <a:t> – Jan Rot (Elvis Presley)</a:t>
            </a:r>
            <a:endParaRPr lang="nl-NL" sz="3200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849086" y="1306286"/>
            <a:ext cx="10109345" cy="531658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l-NL" sz="3200" u="sng" dirty="0">
                <a:latin typeface="Calibri" panose="020F0502020204030204" pitchFamily="34" charset="0"/>
                <a:cs typeface="Calibri" panose="020F0502020204030204" pitchFamily="34" charset="0"/>
              </a:rPr>
              <a:t>Geef</a:t>
            </a:r>
            <a:r>
              <a:rPr lang="nl-NL" sz="3200" dirty="0">
                <a:latin typeface="Calibri" panose="020F0502020204030204" pitchFamily="34" charset="0"/>
                <a:cs typeface="Calibri" panose="020F0502020204030204" pitchFamily="34" charset="0"/>
              </a:rPr>
              <a:t> me liefde, </a:t>
            </a:r>
            <a:r>
              <a:rPr lang="nl-NL" sz="3200" u="sng" dirty="0">
                <a:latin typeface="Calibri" panose="020F0502020204030204" pitchFamily="34" charset="0"/>
                <a:cs typeface="Calibri" panose="020F0502020204030204" pitchFamily="34" charset="0"/>
              </a:rPr>
              <a:t>geef</a:t>
            </a:r>
            <a:r>
              <a:rPr lang="nl-NL" sz="3200" dirty="0">
                <a:latin typeface="Calibri" panose="020F0502020204030204" pitchFamily="34" charset="0"/>
                <a:cs typeface="Calibri" panose="020F0502020204030204" pitchFamily="34" charset="0"/>
              </a:rPr>
              <a:t> me rust</a:t>
            </a:r>
            <a:br>
              <a:rPr lang="nl-NL" sz="32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nl-NL" sz="3200" u="sng" dirty="0">
                <a:latin typeface="Calibri" panose="020F0502020204030204" pitchFamily="34" charset="0"/>
                <a:cs typeface="Calibri" panose="020F0502020204030204" pitchFamily="34" charset="0"/>
              </a:rPr>
              <a:t>Laat</a:t>
            </a:r>
            <a:r>
              <a:rPr lang="nl-NL" sz="3200" dirty="0">
                <a:latin typeface="Calibri" panose="020F0502020204030204" pitchFamily="34" charset="0"/>
                <a:cs typeface="Calibri" panose="020F0502020204030204" pitchFamily="34" charset="0"/>
              </a:rPr>
              <a:t> me nooit meer </a:t>
            </a:r>
            <a:r>
              <a:rPr lang="nl-NL" sz="3200" u="sng" dirty="0">
                <a:latin typeface="Calibri" panose="020F0502020204030204" pitchFamily="34" charset="0"/>
                <a:cs typeface="Calibri" panose="020F0502020204030204" pitchFamily="34" charset="0"/>
              </a:rPr>
              <a:t>gaan</a:t>
            </a:r>
            <a:r>
              <a:rPr lang="nl-NL" sz="3200" dirty="0"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nl-NL" sz="32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nl-NL" sz="3200" u="sng" dirty="0">
                <a:latin typeface="Calibri" panose="020F0502020204030204" pitchFamily="34" charset="0"/>
                <a:cs typeface="Calibri" panose="020F0502020204030204" pitchFamily="34" charset="0"/>
              </a:rPr>
              <a:t>Jij</a:t>
            </a:r>
            <a:r>
              <a:rPr lang="nl-NL" sz="3200" dirty="0">
                <a:latin typeface="Calibri" panose="020F0502020204030204" pitchFamily="34" charset="0"/>
                <a:cs typeface="Calibri" panose="020F0502020204030204" pitchFamily="34" charset="0"/>
              </a:rPr>
              <a:t> geeft sinds je </a:t>
            </a:r>
            <a:r>
              <a:rPr lang="nl-NL" sz="3200" u="sng" dirty="0">
                <a:latin typeface="Calibri" panose="020F0502020204030204" pitchFamily="34" charset="0"/>
                <a:cs typeface="Calibri" panose="020F0502020204030204" pitchFamily="34" charset="0"/>
              </a:rPr>
              <a:t>eer</a:t>
            </a:r>
            <a:r>
              <a:rPr lang="nl-NL" sz="3200" dirty="0">
                <a:latin typeface="Calibri" panose="020F0502020204030204" pitchFamily="34" charset="0"/>
                <a:cs typeface="Calibri" panose="020F0502020204030204" pitchFamily="34" charset="0"/>
              </a:rPr>
              <a:t>ste kus</a:t>
            </a:r>
            <a:br>
              <a:rPr lang="nl-NL" sz="32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nl-NL" sz="3200" u="sng" dirty="0">
                <a:latin typeface="Calibri" panose="020F0502020204030204" pitchFamily="34" charset="0"/>
                <a:cs typeface="Calibri" panose="020F0502020204030204" pitchFamily="34" charset="0"/>
              </a:rPr>
              <a:t>Zin</a:t>
            </a:r>
            <a:r>
              <a:rPr lang="nl-NL" sz="3200" dirty="0">
                <a:latin typeface="Calibri" panose="020F0502020204030204" pitchFamily="34" charset="0"/>
                <a:cs typeface="Calibri" panose="020F0502020204030204" pitchFamily="34" charset="0"/>
              </a:rPr>
              <a:t> aan mijn be</a:t>
            </a:r>
            <a:r>
              <a:rPr lang="nl-NL" sz="3200" u="sng" dirty="0">
                <a:latin typeface="Calibri" panose="020F0502020204030204" pitchFamily="34" charset="0"/>
                <a:cs typeface="Calibri" panose="020F0502020204030204" pitchFamily="34" charset="0"/>
              </a:rPr>
              <a:t>staan</a:t>
            </a:r>
            <a:r>
              <a:rPr lang="nl-NL" sz="3200" dirty="0"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nl-NL" sz="32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nl-NL" sz="3200" dirty="0"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nl-NL" sz="32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nl-NL" sz="3200" u="sng" dirty="0">
                <a:latin typeface="Calibri" panose="020F0502020204030204" pitchFamily="34" charset="0"/>
                <a:cs typeface="Calibri" panose="020F0502020204030204" pitchFamily="34" charset="0"/>
              </a:rPr>
              <a:t>Geef</a:t>
            </a:r>
            <a:r>
              <a:rPr lang="nl-NL" sz="3200" dirty="0">
                <a:latin typeface="Calibri" panose="020F0502020204030204" pitchFamily="34" charset="0"/>
                <a:cs typeface="Calibri" panose="020F0502020204030204" pitchFamily="34" charset="0"/>
              </a:rPr>
              <a:t> me liefde, </a:t>
            </a:r>
            <a:r>
              <a:rPr lang="nl-NL" sz="3200" u="sng" dirty="0">
                <a:latin typeface="Calibri" panose="020F0502020204030204" pitchFamily="34" charset="0"/>
                <a:cs typeface="Calibri" panose="020F0502020204030204" pitchFamily="34" charset="0"/>
              </a:rPr>
              <a:t>geef</a:t>
            </a:r>
            <a:r>
              <a:rPr lang="nl-NL" sz="3200" dirty="0">
                <a:latin typeface="Calibri" panose="020F0502020204030204" pitchFamily="34" charset="0"/>
                <a:cs typeface="Calibri" panose="020F0502020204030204" pitchFamily="34" charset="0"/>
              </a:rPr>
              <a:t> me trouw</a:t>
            </a:r>
            <a:br>
              <a:rPr lang="nl-NL" sz="32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nl-NL" sz="3200" u="sng" dirty="0">
                <a:latin typeface="Calibri" panose="020F0502020204030204" pitchFamily="34" charset="0"/>
                <a:cs typeface="Calibri" panose="020F0502020204030204" pitchFamily="34" charset="0"/>
              </a:rPr>
              <a:t>Maak</a:t>
            </a:r>
            <a:r>
              <a:rPr lang="nl-NL" sz="3200" dirty="0">
                <a:latin typeface="Calibri" panose="020F0502020204030204" pitchFamily="34" charset="0"/>
                <a:cs typeface="Calibri" panose="020F0502020204030204" pitchFamily="34" charset="0"/>
              </a:rPr>
              <a:t> mijn droom een </a:t>
            </a:r>
            <a:r>
              <a:rPr lang="nl-NL" sz="3200" u="sng" dirty="0">
                <a:latin typeface="Calibri" panose="020F0502020204030204" pitchFamily="34" charset="0"/>
                <a:cs typeface="Calibri" panose="020F0502020204030204" pitchFamily="34" charset="0"/>
              </a:rPr>
              <a:t>feit</a:t>
            </a:r>
            <a:r>
              <a:rPr lang="nl-NL" sz="3200" dirty="0"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nl-NL" sz="32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nl-NL" sz="3200" u="sng" dirty="0">
                <a:latin typeface="Calibri" panose="020F0502020204030204" pitchFamily="34" charset="0"/>
                <a:cs typeface="Calibri" panose="020F0502020204030204" pitchFamily="34" charset="0"/>
              </a:rPr>
              <a:t>En</a:t>
            </a:r>
            <a:r>
              <a:rPr lang="nl-NL" sz="3200" dirty="0">
                <a:latin typeface="Calibri" panose="020F0502020204030204" pitchFamily="34" charset="0"/>
                <a:cs typeface="Calibri" panose="020F0502020204030204" pitchFamily="34" charset="0"/>
              </a:rPr>
              <a:t> mijn liefste, </a:t>
            </a:r>
            <a:r>
              <a:rPr lang="nl-NL" sz="3200" u="sng" dirty="0">
                <a:latin typeface="Calibri" panose="020F0502020204030204" pitchFamily="34" charset="0"/>
                <a:cs typeface="Calibri" panose="020F0502020204030204" pitchFamily="34" charset="0"/>
              </a:rPr>
              <a:t>ik</a:t>
            </a:r>
            <a:r>
              <a:rPr lang="nl-NL" sz="3200" dirty="0">
                <a:latin typeface="Calibri" panose="020F0502020204030204" pitchFamily="34" charset="0"/>
                <a:cs typeface="Calibri" panose="020F0502020204030204" pitchFamily="34" charset="0"/>
              </a:rPr>
              <a:t> geef jou</a:t>
            </a:r>
            <a:br>
              <a:rPr lang="nl-NL" sz="32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nl-NL" sz="3200" u="sng" dirty="0">
                <a:latin typeface="Calibri" panose="020F0502020204030204" pitchFamily="34" charset="0"/>
                <a:cs typeface="Calibri" panose="020F0502020204030204" pitchFamily="34" charset="0"/>
              </a:rPr>
              <a:t>Lief</a:t>
            </a:r>
            <a:r>
              <a:rPr lang="nl-NL" sz="3200" dirty="0">
                <a:latin typeface="Calibri" panose="020F0502020204030204" pitchFamily="34" charset="0"/>
                <a:cs typeface="Calibri" panose="020F0502020204030204" pitchFamily="34" charset="0"/>
              </a:rPr>
              <a:t>de voor al</a:t>
            </a:r>
            <a:r>
              <a:rPr lang="nl-NL" sz="3200" u="sng" dirty="0">
                <a:latin typeface="Calibri" panose="020F0502020204030204" pitchFamily="34" charset="0"/>
                <a:cs typeface="Calibri" panose="020F0502020204030204" pitchFamily="34" charset="0"/>
              </a:rPr>
              <a:t>tijd</a:t>
            </a:r>
            <a:r>
              <a:rPr lang="nl-NL" dirty="0"/>
              <a:t/>
            </a:r>
            <a:br>
              <a:rPr lang="nl-NL" dirty="0"/>
            </a:br>
            <a:r>
              <a:rPr lang="nl-NL" dirty="0"/>
              <a:t/>
            </a:r>
            <a:br>
              <a:rPr lang="nl-NL" dirty="0"/>
            </a:br>
            <a:r>
              <a:rPr lang="nl-NL" dirty="0"/>
              <a:t/>
            </a:r>
            <a:br>
              <a:rPr lang="nl-NL" dirty="0"/>
            </a:br>
            <a:endParaRPr lang="en-US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4199" y="1632857"/>
            <a:ext cx="4455305" cy="29627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61850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233825"/>
          </a:xfrm>
        </p:spPr>
        <p:txBody>
          <a:bodyPr>
            <a:normAutofit fontScale="90000"/>
          </a:bodyPr>
          <a:lstStyle/>
          <a:p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888274" y="1345474"/>
            <a:ext cx="10239974" cy="535577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l-NL" sz="3200" u="sng" dirty="0">
                <a:latin typeface="Calibri" panose="020F0502020204030204" pitchFamily="34" charset="0"/>
                <a:cs typeface="Calibri" panose="020F0502020204030204" pitchFamily="34" charset="0"/>
              </a:rPr>
              <a:t>Geef </a:t>
            </a:r>
            <a:r>
              <a:rPr lang="nl-NL" sz="3200" dirty="0">
                <a:latin typeface="Calibri" panose="020F0502020204030204" pitchFamily="34" charset="0"/>
                <a:cs typeface="Calibri" panose="020F0502020204030204" pitchFamily="34" charset="0"/>
              </a:rPr>
              <a:t>me liefde, </a:t>
            </a:r>
            <a:r>
              <a:rPr lang="nl-NL" sz="3200" u="sng" dirty="0">
                <a:latin typeface="Calibri" panose="020F0502020204030204" pitchFamily="34" charset="0"/>
                <a:cs typeface="Calibri" panose="020F0502020204030204" pitchFamily="34" charset="0"/>
              </a:rPr>
              <a:t>geef</a:t>
            </a:r>
            <a:r>
              <a:rPr lang="nl-NL" sz="3200" dirty="0">
                <a:latin typeface="Calibri" panose="020F0502020204030204" pitchFamily="34" charset="0"/>
                <a:cs typeface="Calibri" panose="020F0502020204030204" pitchFamily="34" charset="0"/>
              </a:rPr>
              <a:t> me hoop</a:t>
            </a:r>
            <a:br>
              <a:rPr lang="nl-NL" sz="32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nl-NL" sz="3200" u="sng" dirty="0">
                <a:latin typeface="Calibri" panose="020F0502020204030204" pitchFamily="34" charset="0"/>
                <a:cs typeface="Calibri" panose="020F0502020204030204" pitchFamily="34" charset="0"/>
              </a:rPr>
              <a:t>Sluit</a:t>
            </a:r>
            <a:r>
              <a:rPr lang="nl-NL" sz="3200" dirty="0">
                <a:latin typeface="Calibri" panose="020F0502020204030204" pitchFamily="34" charset="0"/>
                <a:cs typeface="Calibri" panose="020F0502020204030204" pitchFamily="34" charset="0"/>
              </a:rPr>
              <a:t> me in je </a:t>
            </a:r>
            <a:r>
              <a:rPr lang="nl-NL" sz="3200" u="sng" dirty="0">
                <a:latin typeface="Calibri" panose="020F0502020204030204" pitchFamily="34" charset="0"/>
                <a:cs typeface="Calibri" panose="020F0502020204030204" pitchFamily="34" charset="0"/>
              </a:rPr>
              <a:t>hart</a:t>
            </a:r>
            <a:r>
              <a:rPr lang="nl-NL" sz="3200" dirty="0"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nl-NL" sz="32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nl-NL" sz="3200" u="sng" dirty="0">
                <a:latin typeface="Calibri" panose="020F0502020204030204" pitchFamily="34" charset="0"/>
                <a:cs typeface="Calibri" panose="020F0502020204030204" pitchFamily="34" charset="0"/>
              </a:rPr>
              <a:t>Blijf</a:t>
            </a:r>
            <a:r>
              <a:rPr lang="nl-NL" sz="3200" dirty="0">
                <a:latin typeface="Calibri" panose="020F0502020204030204" pitchFamily="34" charset="0"/>
                <a:cs typeface="Calibri" panose="020F0502020204030204" pitchFamily="34" charset="0"/>
              </a:rPr>
              <a:t>, hoe ook ons </a:t>
            </a:r>
            <a:r>
              <a:rPr lang="nl-NL" sz="3200" u="sng" dirty="0">
                <a:latin typeface="Calibri" panose="020F0502020204030204" pitchFamily="34" charset="0"/>
                <a:cs typeface="Calibri" panose="020F0502020204030204" pitchFamily="34" charset="0"/>
              </a:rPr>
              <a:t>le</a:t>
            </a:r>
            <a:r>
              <a:rPr lang="nl-NL" sz="3200" dirty="0">
                <a:latin typeface="Calibri" panose="020F0502020204030204" pitchFamily="34" charset="0"/>
                <a:cs typeface="Calibri" panose="020F0502020204030204" pitchFamily="34" charset="0"/>
              </a:rPr>
              <a:t>ven loopt</a:t>
            </a:r>
            <a:br>
              <a:rPr lang="nl-NL" sz="32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nl-NL" sz="3200" u="sng" dirty="0">
                <a:latin typeface="Calibri" panose="020F0502020204030204" pitchFamily="34" charset="0"/>
                <a:cs typeface="Calibri" panose="020F0502020204030204" pitchFamily="34" charset="0"/>
              </a:rPr>
              <a:t>Steeds</a:t>
            </a:r>
            <a:r>
              <a:rPr lang="nl-NL" sz="3200" dirty="0">
                <a:latin typeface="Calibri" panose="020F0502020204030204" pitchFamily="34" charset="0"/>
                <a:cs typeface="Calibri" panose="020F0502020204030204" pitchFamily="34" charset="0"/>
              </a:rPr>
              <a:t> een paar a</a:t>
            </a:r>
            <a:r>
              <a:rPr lang="nl-NL" sz="3200" u="sng" dirty="0">
                <a:latin typeface="Calibri" panose="020F0502020204030204" pitchFamily="34" charset="0"/>
                <a:cs typeface="Calibri" panose="020F0502020204030204" pitchFamily="34" charset="0"/>
              </a:rPr>
              <a:t>part</a:t>
            </a:r>
            <a:r>
              <a:rPr lang="nl-NL" sz="3200" dirty="0"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nl-NL" sz="32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nl-NL" sz="3200" dirty="0"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nl-NL" sz="32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nl-NL" sz="3200" u="sng" dirty="0">
                <a:latin typeface="Calibri" panose="020F0502020204030204" pitchFamily="34" charset="0"/>
                <a:cs typeface="Calibri" panose="020F0502020204030204" pitchFamily="34" charset="0"/>
              </a:rPr>
              <a:t>Geef</a:t>
            </a:r>
            <a:r>
              <a:rPr lang="nl-NL" sz="3200" dirty="0">
                <a:latin typeface="Calibri" panose="020F0502020204030204" pitchFamily="34" charset="0"/>
                <a:cs typeface="Calibri" panose="020F0502020204030204" pitchFamily="34" charset="0"/>
              </a:rPr>
              <a:t> me liefde, </a:t>
            </a:r>
            <a:r>
              <a:rPr lang="nl-NL" sz="3200" u="sng" dirty="0">
                <a:latin typeface="Calibri" panose="020F0502020204030204" pitchFamily="34" charset="0"/>
                <a:cs typeface="Calibri" panose="020F0502020204030204" pitchFamily="34" charset="0"/>
              </a:rPr>
              <a:t>geef</a:t>
            </a:r>
            <a:r>
              <a:rPr lang="nl-NL" sz="3200" dirty="0">
                <a:latin typeface="Calibri" panose="020F0502020204030204" pitchFamily="34" charset="0"/>
                <a:cs typeface="Calibri" panose="020F0502020204030204" pitchFamily="34" charset="0"/>
              </a:rPr>
              <a:t> me trouw</a:t>
            </a:r>
            <a:br>
              <a:rPr lang="nl-NL" sz="32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nl-NL" sz="3200" u="sng" dirty="0">
                <a:latin typeface="Calibri" panose="020F0502020204030204" pitchFamily="34" charset="0"/>
                <a:cs typeface="Calibri" panose="020F0502020204030204" pitchFamily="34" charset="0"/>
              </a:rPr>
              <a:t>Troost</a:t>
            </a:r>
            <a:r>
              <a:rPr lang="nl-NL" sz="3200" dirty="0">
                <a:latin typeface="Calibri" panose="020F0502020204030204" pitchFamily="34" charset="0"/>
                <a:cs typeface="Calibri" panose="020F0502020204030204" pitchFamily="34" charset="0"/>
              </a:rPr>
              <a:t> me en ver</a:t>
            </a:r>
            <a:r>
              <a:rPr lang="nl-NL" sz="3200" u="sng" dirty="0">
                <a:latin typeface="Calibri" panose="020F0502020204030204" pitchFamily="34" charset="0"/>
                <a:cs typeface="Calibri" panose="020F0502020204030204" pitchFamily="34" charset="0"/>
              </a:rPr>
              <a:t>wen</a:t>
            </a:r>
            <a:r>
              <a:rPr lang="nl-NL" sz="3200" dirty="0"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nl-NL" sz="32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nl-NL" sz="3200" u="sng" dirty="0">
                <a:latin typeface="Calibri" panose="020F0502020204030204" pitchFamily="34" charset="0"/>
                <a:cs typeface="Calibri" panose="020F0502020204030204" pitchFamily="34" charset="0"/>
              </a:rPr>
              <a:t>En</a:t>
            </a:r>
            <a:r>
              <a:rPr lang="nl-NL" sz="3200" dirty="0">
                <a:latin typeface="Calibri" panose="020F0502020204030204" pitchFamily="34" charset="0"/>
                <a:cs typeface="Calibri" panose="020F0502020204030204" pitchFamily="34" charset="0"/>
              </a:rPr>
              <a:t>, mijn liefste, </a:t>
            </a:r>
            <a:r>
              <a:rPr lang="nl-NL" sz="3200" u="sng" dirty="0">
                <a:latin typeface="Calibri" panose="020F0502020204030204" pitchFamily="34" charset="0"/>
                <a:cs typeface="Calibri" panose="020F0502020204030204" pitchFamily="34" charset="0"/>
              </a:rPr>
              <a:t>ik</a:t>
            </a:r>
            <a:r>
              <a:rPr lang="nl-NL" sz="3200" dirty="0">
                <a:latin typeface="Calibri" panose="020F0502020204030204" pitchFamily="34" charset="0"/>
                <a:cs typeface="Calibri" panose="020F0502020204030204" pitchFamily="34" charset="0"/>
              </a:rPr>
              <a:t> geef jou</a:t>
            </a:r>
            <a:br>
              <a:rPr lang="nl-NL" sz="32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nl-NL" sz="3200" u="sng" dirty="0">
                <a:latin typeface="Calibri" panose="020F0502020204030204" pitchFamily="34" charset="0"/>
                <a:cs typeface="Calibri" panose="020F0502020204030204" pitchFamily="34" charset="0"/>
              </a:rPr>
              <a:t>Al</a:t>
            </a:r>
            <a:r>
              <a:rPr lang="nl-NL" sz="3200" dirty="0">
                <a:latin typeface="Calibri" panose="020F0502020204030204" pitchFamily="34" charset="0"/>
                <a:cs typeface="Calibri" panose="020F0502020204030204" pitchFamily="34" charset="0"/>
              </a:rPr>
              <a:t>les wat ik </a:t>
            </a:r>
            <a:r>
              <a:rPr lang="nl-NL" sz="3200" u="sng" dirty="0">
                <a:latin typeface="Calibri" panose="020F0502020204030204" pitchFamily="34" charset="0"/>
                <a:cs typeface="Calibri" panose="020F0502020204030204" pitchFamily="34" charset="0"/>
              </a:rPr>
              <a:t>ben</a:t>
            </a:r>
            <a:r>
              <a:rPr lang="nl-NL" sz="3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nl-NL" dirty="0"/>
              <a:t/>
            </a:r>
            <a:br>
              <a:rPr lang="nl-NL" dirty="0"/>
            </a:b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40078873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05394" y="484632"/>
            <a:ext cx="10422854" cy="64008"/>
          </a:xfrm>
        </p:spPr>
        <p:txBody>
          <a:bodyPr>
            <a:normAutofit fontScale="90000"/>
          </a:bodyPr>
          <a:lstStyle/>
          <a:p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069848" y="1058091"/>
            <a:ext cx="10058400" cy="539496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l-NL" sz="3200" u="sng" dirty="0">
                <a:latin typeface="Calibri" panose="020F0502020204030204" pitchFamily="34" charset="0"/>
                <a:cs typeface="Calibri" panose="020F0502020204030204" pitchFamily="34" charset="0"/>
              </a:rPr>
              <a:t>Geef</a:t>
            </a:r>
            <a:r>
              <a:rPr lang="nl-NL" sz="3200" dirty="0">
                <a:latin typeface="Calibri" panose="020F0502020204030204" pitchFamily="34" charset="0"/>
                <a:cs typeface="Calibri" panose="020F0502020204030204" pitchFamily="34" charset="0"/>
              </a:rPr>
              <a:t> me liefde, </a:t>
            </a:r>
            <a:r>
              <a:rPr lang="nl-NL" sz="3200" u="sng" dirty="0">
                <a:latin typeface="Calibri" panose="020F0502020204030204" pitchFamily="34" charset="0"/>
                <a:cs typeface="Calibri" panose="020F0502020204030204" pitchFamily="34" charset="0"/>
              </a:rPr>
              <a:t>geef</a:t>
            </a:r>
            <a:r>
              <a:rPr lang="nl-NL" sz="3200" dirty="0">
                <a:latin typeface="Calibri" panose="020F0502020204030204" pitchFamily="34" charset="0"/>
                <a:cs typeface="Calibri" panose="020F0502020204030204" pitchFamily="34" charset="0"/>
              </a:rPr>
              <a:t> me tijd</a:t>
            </a:r>
            <a:br>
              <a:rPr lang="nl-NL" sz="32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nl-NL" sz="3200" u="sng" dirty="0">
                <a:latin typeface="Calibri" panose="020F0502020204030204" pitchFamily="34" charset="0"/>
                <a:cs typeface="Calibri" panose="020F0502020204030204" pitchFamily="34" charset="0"/>
              </a:rPr>
              <a:t>Zeg</a:t>
            </a:r>
            <a:r>
              <a:rPr lang="nl-NL" sz="3200" dirty="0">
                <a:latin typeface="Calibri" panose="020F0502020204030204" pitchFamily="34" charset="0"/>
                <a:cs typeface="Calibri" panose="020F0502020204030204" pitchFamily="34" charset="0"/>
              </a:rPr>
              <a:t> me: “Het is </a:t>
            </a:r>
            <a:r>
              <a:rPr lang="nl-NL" sz="3200" u="sng" dirty="0">
                <a:latin typeface="Calibri" panose="020F0502020204030204" pitchFamily="34" charset="0"/>
                <a:cs typeface="Calibri" panose="020F0502020204030204" pitchFamily="34" charset="0"/>
              </a:rPr>
              <a:t>waar</a:t>
            </a:r>
            <a:r>
              <a:rPr lang="nl-NL" sz="3200" dirty="0">
                <a:latin typeface="Calibri" panose="020F0502020204030204" pitchFamily="34" charset="0"/>
                <a:cs typeface="Calibri" panose="020F0502020204030204" pitchFamily="34" charset="0"/>
              </a:rPr>
              <a:t>”</a:t>
            </a:r>
            <a:br>
              <a:rPr lang="nl-NL" sz="32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nl-NL" sz="3200" u="sng" dirty="0">
                <a:latin typeface="Calibri" panose="020F0502020204030204" pitchFamily="34" charset="0"/>
                <a:cs typeface="Calibri" panose="020F0502020204030204" pitchFamily="34" charset="0"/>
              </a:rPr>
              <a:t>Laat</a:t>
            </a:r>
            <a:r>
              <a:rPr lang="nl-NL" sz="3200" dirty="0">
                <a:latin typeface="Calibri" panose="020F0502020204030204" pitchFamily="34" charset="0"/>
                <a:cs typeface="Calibri" panose="020F0502020204030204" pitchFamily="34" charset="0"/>
              </a:rPr>
              <a:t> ons tot in </a:t>
            </a:r>
            <a:r>
              <a:rPr lang="nl-NL" sz="3200" u="sng" dirty="0">
                <a:latin typeface="Calibri" panose="020F0502020204030204" pitchFamily="34" charset="0"/>
                <a:cs typeface="Calibri" panose="020F0502020204030204" pitchFamily="34" charset="0"/>
              </a:rPr>
              <a:t>eeu</a:t>
            </a:r>
            <a:r>
              <a:rPr lang="nl-NL" sz="3200" dirty="0">
                <a:latin typeface="Calibri" panose="020F0502020204030204" pitchFamily="34" charset="0"/>
                <a:cs typeface="Calibri" panose="020F0502020204030204" pitchFamily="34" charset="0"/>
              </a:rPr>
              <a:t>wigheid</a:t>
            </a:r>
            <a:br>
              <a:rPr lang="nl-NL" sz="32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nl-NL" sz="3200" u="sng" dirty="0">
                <a:latin typeface="Calibri" panose="020F0502020204030204" pitchFamily="34" charset="0"/>
                <a:cs typeface="Calibri" panose="020F0502020204030204" pitchFamily="34" charset="0"/>
              </a:rPr>
              <a:t>Lief</a:t>
            </a:r>
            <a:r>
              <a:rPr lang="nl-NL" sz="3200" dirty="0">
                <a:latin typeface="Calibri" panose="020F0502020204030204" pitchFamily="34" charset="0"/>
                <a:cs typeface="Calibri" panose="020F0502020204030204" pitchFamily="34" charset="0"/>
              </a:rPr>
              <a:t> zijn voor el</a:t>
            </a:r>
            <a:r>
              <a:rPr lang="nl-NL" sz="3200" u="sng" dirty="0">
                <a:latin typeface="Calibri" panose="020F0502020204030204" pitchFamily="34" charset="0"/>
                <a:cs typeface="Calibri" panose="020F0502020204030204" pitchFamily="34" charset="0"/>
              </a:rPr>
              <a:t>kaar</a:t>
            </a:r>
            <a:r>
              <a:rPr lang="nl-NL" sz="3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br>
              <a:rPr lang="nl-NL" sz="32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nl-NL" sz="3200" dirty="0"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nl-NL" sz="32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nl-NL" sz="3200" u="sng" dirty="0">
                <a:latin typeface="Calibri" panose="020F0502020204030204" pitchFamily="34" charset="0"/>
                <a:cs typeface="Calibri" panose="020F0502020204030204" pitchFamily="34" charset="0"/>
              </a:rPr>
              <a:t>Geef</a:t>
            </a:r>
            <a:r>
              <a:rPr lang="nl-NL" sz="3200" dirty="0">
                <a:latin typeface="Calibri" panose="020F0502020204030204" pitchFamily="34" charset="0"/>
                <a:cs typeface="Calibri" panose="020F0502020204030204" pitchFamily="34" charset="0"/>
              </a:rPr>
              <a:t> me liefde, </a:t>
            </a:r>
            <a:r>
              <a:rPr lang="nl-NL" sz="3200" u="sng" dirty="0">
                <a:latin typeface="Calibri" panose="020F0502020204030204" pitchFamily="34" charset="0"/>
                <a:cs typeface="Calibri" panose="020F0502020204030204" pitchFamily="34" charset="0"/>
              </a:rPr>
              <a:t>geef</a:t>
            </a:r>
            <a:r>
              <a:rPr lang="nl-NL" sz="3200" dirty="0">
                <a:latin typeface="Calibri" panose="020F0502020204030204" pitchFamily="34" charset="0"/>
                <a:cs typeface="Calibri" panose="020F0502020204030204" pitchFamily="34" charset="0"/>
              </a:rPr>
              <a:t> me trouw</a:t>
            </a:r>
            <a:br>
              <a:rPr lang="nl-NL" sz="32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nl-NL" sz="3200" u="sng" dirty="0">
                <a:latin typeface="Calibri" panose="020F0502020204030204" pitchFamily="34" charset="0"/>
                <a:cs typeface="Calibri" panose="020F0502020204030204" pitchFamily="34" charset="0"/>
              </a:rPr>
              <a:t>Maak</a:t>
            </a:r>
            <a:r>
              <a:rPr lang="nl-NL" sz="3200" dirty="0">
                <a:latin typeface="Calibri" panose="020F0502020204030204" pitchFamily="34" charset="0"/>
                <a:cs typeface="Calibri" panose="020F0502020204030204" pitchFamily="34" charset="0"/>
              </a:rPr>
              <a:t> mijn droom een </a:t>
            </a:r>
            <a:r>
              <a:rPr lang="nl-NL" sz="3200" u="sng" dirty="0">
                <a:latin typeface="Calibri" panose="020F0502020204030204" pitchFamily="34" charset="0"/>
                <a:cs typeface="Calibri" panose="020F0502020204030204" pitchFamily="34" charset="0"/>
              </a:rPr>
              <a:t>feit</a:t>
            </a:r>
            <a:r>
              <a:rPr lang="nl-NL" sz="3200" dirty="0"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nl-NL" sz="32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nl-NL" sz="3200" u="sng" dirty="0">
                <a:latin typeface="Calibri" panose="020F0502020204030204" pitchFamily="34" charset="0"/>
                <a:cs typeface="Calibri" panose="020F0502020204030204" pitchFamily="34" charset="0"/>
              </a:rPr>
              <a:t>En</a:t>
            </a:r>
            <a:r>
              <a:rPr lang="nl-NL" sz="3200" dirty="0">
                <a:latin typeface="Calibri" panose="020F0502020204030204" pitchFamily="34" charset="0"/>
                <a:cs typeface="Calibri" panose="020F0502020204030204" pitchFamily="34" charset="0"/>
              </a:rPr>
              <a:t> mijn liefste, </a:t>
            </a:r>
            <a:r>
              <a:rPr lang="nl-NL" sz="3200" u="sng" dirty="0">
                <a:latin typeface="Calibri" panose="020F0502020204030204" pitchFamily="34" charset="0"/>
                <a:cs typeface="Calibri" panose="020F0502020204030204" pitchFamily="34" charset="0"/>
              </a:rPr>
              <a:t>ik</a:t>
            </a:r>
            <a:r>
              <a:rPr lang="nl-NL" sz="3200" dirty="0">
                <a:latin typeface="Calibri" panose="020F0502020204030204" pitchFamily="34" charset="0"/>
                <a:cs typeface="Calibri" panose="020F0502020204030204" pitchFamily="34" charset="0"/>
              </a:rPr>
              <a:t> geef jou</a:t>
            </a:r>
            <a:br>
              <a:rPr lang="nl-NL" sz="32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nl-NL" sz="3200" u="sng" dirty="0">
                <a:latin typeface="Calibri" panose="020F0502020204030204" pitchFamily="34" charset="0"/>
                <a:cs typeface="Calibri" panose="020F0502020204030204" pitchFamily="34" charset="0"/>
              </a:rPr>
              <a:t>Lief</a:t>
            </a:r>
            <a:r>
              <a:rPr lang="nl-NL" sz="3200" dirty="0">
                <a:latin typeface="Calibri" panose="020F0502020204030204" pitchFamily="34" charset="0"/>
                <a:cs typeface="Calibri" panose="020F0502020204030204" pitchFamily="34" charset="0"/>
              </a:rPr>
              <a:t>de voor al</a:t>
            </a:r>
            <a:r>
              <a:rPr lang="nl-NL" sz="3200" u="sng" dirty="0">
                <a:latin typeface="Calibri" panose="020F0502020204030204" pitchFamily="34" charset="0"/>
                <a:cs typeface="Calibri" panose="020F0502020204030204" pitchFamily="34" charset="0"/>
              </a:rPr>
              <a:t>tijd</a:t>
            </a:r>
            <a:r>
              <a:rPr lang="nl-NL" sz="3200" dirty="0"/>
              <a:t/>
            </a:r>
            <a:br>
              <a:rPr lang="nl-NL" sz="3200" dirty="0"/>
            </a:br>
            <a:r>
              <a:rPr lang="nl-NL" dirty="0"/>
              <a:t/>
            </a:r>
            <a:br>
              <a:rPr lang="nl-NL" dirty="0"/>
            </a:b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72437713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030659"/>
          </a:xfrm>
        </p:spPr>
        <p:txBody>
          <a:bodyPr>
            <a:normAutofit/>
          </a:bodyPr>
          <a:lstStyle/>
          <a:p>
            <a:r>
              <a:rPr lang="en-US" sz="4400" dirty="0" err="1"/>
              <a:t>Opzij</a:t>
            </a:r>
            <a:r>
              <a:rPr lang="en-US" sz="4400" dirty="0"/>
              <a:t> – Herman van Veen</a:t>
            </a:r>
            <a:endParaRPr lang="nl-NL" sz="4400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069848" y="1515290"/>
            <a:ext cx="10058400" cy="5342709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nl-NL" sz="4000" dirty="0"/>
          </a:p>
          <a:p>
            <a:pPr marL="0" indent="0">
              <a:buNone/>
            </a:pPr>
            <a:r>
              <a:rPr lang="nl-NL" sz="4000" dirty="0"/>
              <a:t>Op</a:t>
            </a:r>
            <a:r>
              <a:rPr lang="nl-NL" sz="4000" u="sng" dirty="0"/>
              <a:t>zij</a:t>
            </a:r>
            <a:r>
              <a:rPr lang="nl-NL" sz="4000" dirty="0"/>
              <a:t>, opzij, op</a:t>
            </a:r>
            <a:r>
              <a:rPr lang="nl-NL" sz="4000" u="sng" dirty="0"/>
              <a:t>zij</a:t>
            </a:r>
            <a:r>
              <a:rPr lang="nl-NL" sz="4000" dirty="0"/>
              <a:t>,</a:t>
            </a:r>
            <a:br>
              <a:rPr lang="nl-NL" sz="4000" dirty="0"/>
            </a:br>
            <a:r>
              <a:rPr lang="nl-NL" sz="4000" dirty="0"/>
              <a:t>maak </a:t>
            </a:r>
            <a:r>
              <a:rPr lang="nl-NL" sz="4000" u="sng" dirty="0"/>
              <a:t>plaats</a:t>
            </a:r>
            <a:r>
              <a:rPr lang="nl-NL" sz="4000" dirty="0"/>
              <a:t>, maak plaats, maak </a:t>
            </a:r>
            <a:r>
              <a:rPr lang="nl-NL" sz="4000" u="sng" dirty="0"/>
              <a:t>plaats</a:t>
            </a:r>
            <a:r>
              <a:rPr lang="nl-NL" sz="4000" dirty="0"/>
              <a:t>,</a:t>
            </a:r>
            <a:br>
              <a:rPr lang="nl-NL" sz="4000" dirty="0"/>
            </a:br>
            <a:r>
              <a:rPr lang="nl-NL" sz="4000" dirty="0"/>
              <a:t>We </a:t>
            </a:r>
            <a:r>
              <a:rPr lang="nl-NL" sz="4000" u="sng" dirty="0"/>
              <a:t>heb</a:t>
            </a:r>
            <a:r>
              <a:rPr lang="nl-NL" sz="4000" dirty="0"/>
              <a:t>ben onge</a:t>
            </a:r>
            <a:r>
              <a:rPr lang="nl-NL" sz="4000" u="sng" dirty="0"/>
              <a:t>lo</a:t>
            </a:r>
            <a:r>
              <a:rPr lang="nl-NL" sz="4000" dirty="0"/>
              <a:t>felijke </a:t>
            </a:r>
            <a:r>
              <a:rPr lang="nl-NL" sz="4000" u="sng" dirty="0"/>
              <a:t>haast</a:t>
            </a:r>
            <a:r>
              <a:rPr lang="nl-NL" sz="4000" dirty="0"/>
              <a:t>.</a:t>
            </a:r>
            <a:br>
              <a:rPr lang="nl-NL" sz="4000" dirty="0"/>
            </a:br>
            <a:r>
              <a:rPr lang="nl-NL" sz="4000" dirty="0"/>
              <a:t>Op</a:t>
            </a:r>
            <a:r>
              <a:rPr lang="nl-NL" sz="4000" u="sng" dirty="0"/>
              <a:t>zij</a:t>
            </a:r>
            <a:r>
              <a:rPr lang="nl-NL" sz="4000" dirty="0"/>
              <a:t>, opzij, op</a:t>
            </a:r>
            <a:r>
              <a:rPr lang="nl-NL" sz="4000" u="sng" dirty="0"/>
              <a:t>zij</a:t>
            </a:r>
            <a:r>
              <a:rPr lang="nl-NL" sz="4000" dirty="0"/>
              <a:t>,</a:t>
            </a:r>
            <a:br>
              <a:rPr lang="nl-NL" sz="4000" dirty="0"/>
            </a:br>
            <a:r>
              <a:rPr lang="nl-NL" sz="4000" dirty="0"/>
              <a:t>want </a:t>
            </a:r>
            <a:r>
              <a:rPr lang="nl-NL" sz="4000" u="sng" dirty="0"/>
              <a:t>wij</a:t>
            </a:r>
            <a:r>
              <a:rPr lang="nl-NL" sz="4000" dirty="0"/>
              <a:t> zijn haast te </a:t>
            </a:r>
            <a:r>
              <a:rPr lang="nl-NL" sz="4000" u="sng" dirty="0"/>
              <a:t>laat</a:t>
            </a:r>
            <a:r>
              <a:rPr lang="nl-NL" sz="4000" dirty="0"/>
              <a:t>,</a:t>
            </a:r>
            <a:br>
              <a:rPr lang="nl-NL" sz="4000" dirty="0"/>
            </a:br>
            <a:r>
              <a:rPr lang="nl-NL" sz="4000" dirty="0"/>
              <a:t>We </a:t>
            </a:r>
            <a:r>
              <a:rPr lang="nl-NL" sz="4000" u="sng" dirty="0"/>
              <a:t>heb</a:t>
            </a:r>
            <a:r>
              <a:rPr lang="nl-NL" sz="4000" dirty="0"/>
              <a:t>ben maar een </a:t>
            </a:r>
            <a:r>
              <a:rPr lang="nl-NL" sz="4000" u="sng" dirty="0"/>
              <a:t>paar</a:t>
            </a:r>
            <a:r>
              <a:rPr lang="nl-NL" sz="4000" dirty="0"/>
              <a:t> minuten </a:t>
            </a:r>
            <a:r>
              <a:rPr lang="nl-NL" sz="4000" u="sng" dirty="0"/>
              <a:t>tijd</a:t>
            </a:r>
            <a:r>
              <a:rPr lang="nl-NL" sz="4000" dirty="0"/>
              <a:t>.</a:t>
            </a:r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55410" y="633550"/>
            <a:ext cx="2057400" cy="2057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327727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Houttype">
  <a:themeElements>
    <a:clrScheme name="Wood Type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Wood Type">
      <a:majorFont>
        <a:latin typeface="Rockwell Condensed" panose="02060603050405020104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 panose="02060603020205020403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Wood Type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hade val="63000"/>
              </a:schemeClr>
              <a:schemeClr val="phClr">
                <a:tint val="10000"/>
                <a:satMod val="150000"/>
              </a:schemeClr>
            </a:duotone>
          </a:blip>
          <a:tile tx="0" ty="0" sx="60000" sy="59000" flip="none" algn="tl"/>
        </a:blipFill>
        <a:blipFill rotWithShape="1">
          <a:blip xmlns:r="http://schemas.openxmlformats.org/officeDocument/2006/relationships" r:embed="rId1">
            <a:duotone>
              <a:schemeClr val="phClr">
                <a:shade val="36000"/>
                <a:satMod val="120000"/>
              </a:schemeClr>
              <a:schemeClr val="phClr">
                <a:tint val="40000"/>
              </a:schemeClr>
            </a:duotone>
          </a:blip>
          <a:tile tx="0" ty="0" sx="60000" sy="59000" flip="none" algn="tl"/>
        </a:blip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solidFill>
          <a:schemeClr val="phClr">
            <a:shade val="97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5000"/>
                <a:shade val="58000"/>
                <a:satMod val="120000"/>
              </a:schemeClr>
              <a:schemeClr val="phClr">
                <a:tint val="50000"/>
                <a:shade val="96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ood Type" id="{7ACABC62-BF99-48CF-A9DC-4DB89C7B13DC}" vid="{142A1326-48AB-42A9-8428-CB14AA30176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TM03090434[[fn=Type hout]]</Template>
  <TotalTime>5786</TotalTime>
  <Words>261</Words>
  <Application>Microsoft Office PowerPoint</Application>
  <PresentationFormat>Breedbeeld</PresentationFormat>
  <Paragraphs>54</Paragraphs>
  <Slides>13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6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13</vt:i4>
      </vt:variant>
    </vt:vector>
  </HeadingPairs>
  <TitlesOfParts>
    <vt:vector size="20" baseType="lpstr">
      <vt:lpstr>Calibri</vt:lpstr>
      <vt:lpstr>Lucida Handwriting</vt:lpstr>
      <vt:lpstr>Rockwell</vt:lpstr>
      <vt:lpstr>Rockwell Condensed</vt:lpstr>
      <vt:lpstr>Times New Roman</vt:lpstr>
      <vt:lpstr>Wingdings</vt:lpstr>
      <vt:lpstr>Houttype</vt:lpstr>
      <vt:lpstr>PowerPoint-presentatie</vt:lpstr>
      <vt:lpstr>PowerPoint-presentatie</vt:lpstr>
      <vt:lpstr>PowerPoint-presentatie</vt:lpstr>
      <vt:lpstr>PowerPoint-presentatie</vt:lpstr>
      <vt:lpstr>Brand in Mokum</vt:lpstr>
      <vt:lpstr>Geef me liefde – Jan Rot (Elvis Presley)</vt:lpstr>
      <vt:lpstr>PowerPoint-presentatie</vt:lpstr>
      <vt:lpstr>PowerPoint-presentatie</vt:lpstr>
      <vt:lpstr>Opzij – Herman van Veen</vt:lpstr>
      <vt:lpstr>PowerPoint-presentatie</vt:lpstr>
      <vt:lpstr>PowerPoint-presentatie</vt:lpstr>
      <vt:lpstr>Tot ziens</vt:lpstr>
      <vt:lpstr>PowerPoint-presentatie</vt:lpstr>
    </vt:vector>
  </TitlesOfParts>
  <Company>Den Spike Unattendeds 2016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Zing Nederlands  Met Me</dc:title>
  <dc:creator>Helga Huisjes</dc:creator>
  <cp:lastModifiedBy>Eva Nijssen - Het Klooster</cp:lastModifiedBy>
  <cp:revision>161</cp:revision>
  <dcterms:created xsi:type="dcterms:W3CDTF">2018-01-26T16:44:09Z</dcterms:created>
  <dcterms:modified xsi:type="dcterms:W3CDTF">2019-10-01T12:24:58Z</dcterms:modified>
</cp:coreProperties>
</file>