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93" r:id="rId4"/>
    <p:sldId id="309" r:id="rId5"/>
    <p:sldId id="323" r:id="rId6"/>
    <p:sldId id="320" r:id="rId7"/>
    <p:sldId id="324" r:id="rId8"/>
    <p:sldId id="321" r:id="rId9"/>
    <p:sldId id="325" r:id="rId10"/>
    <p:sldId id="32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1/28/2019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nl/url?sa=i&amp;rct=j&amp;q=&amp;esrc=s&amp;source=images&amp;cd=&amp;cad=rja&amp;uact=8&amp;ved=0ahUKEwiM84-VxOzYAhXQC-wKHcllDGsQjRwIBw&amp;url=http://www.kloosterwoerden.nl/&amp;psig=AOvVaw2M2sDFO_sqWhOQ-10JoGOi&amp;ust=151674354685355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800143"/>
          </a:xfrm>
        </p:spPr>
        <p:txBody>
          <a:bodyPr/>
          <a:lstStyle/>
          <a:p>
            <a:r>
              <a:rPr lang="en-US" dirty="0" smtClean="0"/>
              <a:t>Zing </a:t>
            </a:r>
            <a:r>
              <a:rPr lang="en-US" dirty="0" err="1" smtClean="0"/>
              <a:t>Nederlands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Met Me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413" y="4833258"/>
            <a:ext cx="7891272" cy="58652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4400" dirty="0" smtClean="0"/>
              <a:t>                   25 </a:t>
            </a:r>
            <a:r>
              <a:rPr lang="en-US" sz="14400" dirty="0" err="1" smtClean="0"/>
              <a:t>januari</a:t>
            </a:r>
            <a:r>
              <a:rPr lang="en-US" sz="14400" dirty="0" smtClean="0"/>
              <a:t> 2019</a:t>
            </a:r>
          </a:p>
          <a:p>
            <a:endParaRPr lang="nl-NL" dirty="0"/>
          </a:p>
        </p:txBody>
      </p:sp>
      <p:pic>
        <p:nvPicPr>
          <p:cNvPr id="4" name="irc_mi" descr="Afbeeldingsresultaat voor het klooster woerden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4" y="4539987"/>
            <a:ext cx="2647315" cy="175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7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5211" y="888274"/>
            <a:ext cx="10253037" cy="5283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500" dirty="0" smtClean="0"/>
              <a:t>Toen </a:t>
            </a:r>
            <a:r>
              <a:rPr lang="nl-NL" sz="3500" dirty="0"/>
              <a:t>ik wat </a:t>
            </a:r>
            <a:r>
              <a:rPr lang="nl-NL" sz="3500" u="sng" dirty="0"/>
              <a:t>la</a:t>
            </a:r>
            <a:r>
              <a:rPr lang="nl-NL" sz="3500" dirty="0"/>
              <a:t>ter, weer in de </a:t>
            </a:r>
            <a:r>
              <a:rPr lang="nl-NL" sz="3500" u="sng" dirty="0"/>
              <a:t>rand</a:t>
            </a:r>
            <a:r>
              <a:rPr lang="nl-NL" sz="3500" dirty="0"/>
              <a:t>stad </a:t>
            </a:r>
          </a:p>
          <a:p>
            <a:pPr marL="0" indent="0">
              <a:buNone/>
            </a:pPr>
            <a:r>
              <a:rPr lang="nl-NL" sz="3500" dirty="0"/>
              <a:t>Angst en ver</a:t>
            </a:r>
            <a:r>
              <a:rPr lang="nl-NL" sz="3500" u="sng" dirty="0"/>
              <a:t>driet</a:t>
            </a:r>
            <a:r>
              <a:rPr lang="nl-NL" sz="3500" dirty="0"/>
              <a:t> zag en al die </a:t>
            </a:r>
            <a:r>
              <a:rPr lang="nl-NL" sz="3500" u="sng" dirty="0"/>
              <a:t>e</a:t>
            </a:r>
            <a:r>
              <a:rPr lang="nl-NL" sz="3500" dirty="0"/>
              <a:t>go’s </a:t>
            </a:r>
          </a:p>
          <a:p>
            <a:pPr marL="0" indent="0">
              <a:buNone/>
            </a:pPr>
            <a:r>
              <a:rPr lang="nl-NL" sz="3500" dirty="0"/>
              <a:t>Sloot ik mijn </a:t>
            </a:r>
            <a:r>
              <a:rPr lang="nl-NL" sz="3500" u="sng" dirty="0"/>
              <a:t>o</a:t>
            </a:r>
            <a:r>
              <a:rPr lang="nl-NL" sz="3500" dirty="0"/>
              <a:t>gen en zocht de </a:t>
            </a:r>
            <a:r>
              <a:rPr lang="nl-NL" sz="3500" u="sng" dirty="0"/>
              <a:t>e</a:t>
            </a:r>
            <a:r>
              <a:rPr lang="nl-NL" sz="3500" dirty="0"/>
              <a:t>cho: </a:t>
            </a:r>
          </a:p>
          <a:p>
            <a:pPr marL="0" indent="0">
              <a:buNone/>
            </a:pPr>
            <a:r>
              <a:rPr lang="nl-NL" sz="3500" u="sng" dirty="0" smtClean="0"/>
              <a:t>“Dit</a:t>
            </a:r>
            <a:r>
              <a:rPr lang="nl-NL" sz="3500" dirty="0" smtClean="0"/>
              <a:t> </a:t>
            </a:r>
            <a:r>
              <a:rPr lang="nl-NL" sz="3500" dirty="0"/>
              <a:t>land heeft plaats voor jou en </a:t>
            </a:r>
            <a:r>
              <a:rPr lang="nl-NL" sz="3500" u="sng" dirty="0" smtClean="0"/>
              <a:t>mij”</a:t>
            </a:r>
            <a:r>
              <a:rPr lang="nl-NL" sz="3500" dirty="0" smtClean="0"/>
              <a:t> </a:t>
            </a:r>
            <a:endParaRPr lang="nl-NL" sz="3500" dirty="0"/>
          </a:p>
          <a:p>
            <a:pPr marL="0" indent="0">
              <a:buNone/>
            </a:pPr>
            <a:r>
              <a:rPr lang="nl-NL" sz="2800" dirty="0"/>
              <a:t> 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3" y="339635"/>
            <a:ext cx="3097227" cy="25211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63" y="1223990"/>
            <a:ext cx="4269531" cy="17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878182" y="265926"/>
            <a:ext cx="629194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komende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…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85554" y="2442755"/>
            <a:ext cx="708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319350" y="1933303"/>
            <a:ext cx="95881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 hello	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toev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	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kennismaking</a:t>
            </a:r>
            <a:endParaRPr lang="nl-NL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land is jouw land					   	</a:t>
            </a:r>
            <a:r>
              <a:rPr lang="nl-NL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 lied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ader Jacob (canon)					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traditioneel</a:t>
            </a:r>
            <a:endParaRPr lang="nl-NL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												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Menucha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wat was 								   	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herhaling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endParaRPr lang="nl-N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57" y="226313"/>
            <a:ext cx="1913058" cy="19130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2" y="4572000"/>
            <a:ext cx="1809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 Hello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949" y="1828800"/>
            <a:ext cx="10723299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Engels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Hey hello 	</a:t>
            </a:r>
          </a:p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Frans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: Bonjour</a:t>
            </a:r>
          </a:p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Duits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Gutentag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Engels: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Spaans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Buenos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dias</a:t>
            </a:r>
            <a:endParaRPr 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1" y="1765256"/>
            <a:ext cx="7103581" cy="50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 hello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Hey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hel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Bon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jour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guten</a:t>
            </a:r>
            <a:r>
              <a:rPr lang="en-US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  <a:endParaRPr lang="en-US" sz="4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come,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come, </a:t>
            </a:r>
          </a:p>
          <a:p>
            <a:pPr marL="0" indent="0">
              <a:buNone/>
            </a:pP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come,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wel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  <a:p>
            <a:pPr marL="0" indent="0">
              <a:buNone/>
            </a:pP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Bue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nos </a:t>
            </a:r>
            <a:r>
              <a:rPr lang="en-US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bue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4" y="1543187"/>
            <a:ext cx="4517135" cy="31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………................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Goeie</a:t>
            </a:r>
            <a:r>
              <a:rPr lang="en-US" dirty="0" smtClean="0"/>
              <a:t>, </a:t>
            </a:r>
            <a:r>
              <a:rPr lang="en-US" dirty="0" err="1" smtClean="0"/>
              <a:t>moi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marhabaa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Salaam, salaam, salaam, salaam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Bon </a:t>
            </a:r>
            <a:r>
              <a:rPr lang="en-US" dirty="0" err="1" smtClean="0"/>
              <a:t>giorno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9" y="367531"/>
            <a:ext cx="4458789" cy="31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39665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Dit</a:t>
            </a:r>
            <a:r>
              <a:rPr lang="en-US" sz="4400" dirty="0" smtClean="0"/>
              <a:t> land is </a:t>
            </a:r>
            <a:r>
              <a:rPr lang="en-US" sz="4400" dirty="0" err="1" smtClean="0"/>
              <a:t>jouw</a:t>
            </a:r>
            <a:r>
              <a:rPr lang="en-US" sz="4400" dirty="0" smtClean="0"/>
              <a:t> land </a:t>
            </a:r>
            <a:br>
              <a:rPr lang="en-US" sz="4400" dirty="0" smtClean="0"/>
            </a:br>
            <a:r>
              <a:rPr lang="en-US" sz="3600" dirty="0" smtClean="0"/>
              <a:t>– Jan Rot (Woody Guthrie)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1854926"/>
            <a:ext cx="10058400" cy="43172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Terwijl </a:t>
            </a:r>
            <a:r>
              <a:rPr lang="nl-NL" sz="3200" dirty="0"/>
              <a:t>ik </a:t>
            </a:r>
            <a:r>
              <a:rPr lang="nl-NL" sz="3200" u="sng" dirty="0"/>
              <a:t>wan</a:t>
            </a:r>
            <a:r>
              <a:rPr lang="nl-NL" sz="3200" dirty="0"/>
              <a:t>del op de stille </a:t>
            </a:r>
            <a:r>
              <a:rPr lang="nl-NL" sz="3200" u="sng" dirty="0" smtClean="0"/>
              <a:t>hei</a:t>
            </a:r>
            <a:r>
              <a:rPr lang="nl-NL" sz="3200" dirty="0" smtClean="0"/>
              <a:t>de</a:t>
            </a:r>
          </a:p>
          <a:p>
            <a:pPr marL="0" indent="0">
              <a:buNone/>
            </a:pPr>
            <a:r>
              <a:rPr lang="nl-NL" sz="3200" dirty="0" smtClean="0"/>
              <a:t>Langs </a:t>
            </a:r>
            <a:r>
              <a:rPr lang="nl-NL" sz="3200" dirty="0"/>
              <a:t>weidse </a:t>
            </a:r>
            <a:r>
              <a:rPr lang="nl-NL" sz="3200" u="sng" dirty="0"/>
              <a:t>luch</a:t>
            </a:r>
            <a:r>
              <a:rPr lang="nl-NL" sz="3200" dirty="0"/>
              <a:t>ten en groene </a:t>
            </a:r>
            <a:r>
              <a:rPr lang="nl-NL" sz="3200" u="sng" dirty="0" smtClean="0"/>
              <a:t>wei</a:t>
            </a:r>
            <a:r>
              <a:rPr lang="nl-NL" sz="3200" dirty="0" smtClean="0"/>
              <a:t>den</a:t>
            </a:r>
          </a:p>
          <a:p>
            <a:pPr marL="0" indent="0">
              <a:buNone/>
            </a:pPr>
            <a:r>
              <a:rPr lang="nl-NL" sz="3200" dirty="0" smtClean="0"/>
              <a:t>Denk </a:t>
            </a:r>
            <a:r>
              <a:rPr lang="nl-NL" sz="3200" dirty="0"/>
              <a:t>ik, als </a:t>
            </a:r>
            <a:r>
              <a:rPr lang="nl-NL" sz="3200" u="sng" dirty="0"/>
              <a:t>ie</a:t>
            </a:r>
            <a:r>
              <a:rPr lang="nl-NL" sz="3200" dirty="0"/>
              <a:t>mand hard voor</a:t>
            </a:r>
            <a:r>
              <a:rPr lang="nl-NL" sz="3200" u="sng" dirty="0"/>
              <a:t>bij</a:t>
            </a:r>
            <a:r>
              <a:rPr lang="nl-NL" sz="3200" dirty="0"/>
              <a:t> </a:t>
            </a:r>
            <a:r>
              <a:rPr lang="nl-NL" sz="3200" dirty="0" smtClean="0"/>
              <a:t>rijdt:</a:t>
            </a:r>
          </a:p>
          <a:p>
            <a:pPr marL="0" indent="0">
              <a:buNone/>
            </a:pPr>
            <a:r>
              <a:rPr lang="nl-NL" sz="3200" u="sng" dirty="0" smtClean="0"/>
              <a:t>Dit</a:t>
            </a:r>
            <a:r>
              <a:rPr lang="nl-NL" sz="3200" dirty="0" smtClean="0"/>
              <a:t> </a:t>
            </a:r>
            <a:r>
              <a:rPr lang="nl-NL" sz="3200" dirty="0"/>
              <a:t>land heeft plaats voor jou en </a:t>
            </a:r>
            <a:r>
              <a:rPr lang="nl-NL" sz="3200" u="sng" dirty="0"/>
              <a:t>mij</a:t>
            </a:r>
          </a:p>
          <a:p>
            <a:pPr marL="0" indent="0">
              <a:buNone/>
            </a:pPr>
            <a:r>
              <a:rPr lang="nl-NL" sz="2800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3" y="419206"/>
            <a:ext cx="3024051" cy="21672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2766114"/>
            <a:ext cx="2926080" cy="16459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30" y="4591705"/>
            <a:ext cx="2687684" cy="21019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4706639"/>
            <a:ext cx="3670663" cy="1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6" y="2985454"/>
            <a:ext cx="3357699" cy="38725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3040" y="484632"/>
            <a:ext cx="9665208" cy="637468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5840" y="1436914"/>
            <a:ext cx="10122408" cy="4735286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Dit land is </a:t>
            </a:r>
            <a:r>
              <a:rPr lang="nl-NL" sz="3200" u="sng" dirty="0"/>
              <a:t>jouw</a:t>
            </a:r>
            <a:r>
              <a:rPr lang="nl-NL" sz="3200" dirty="0"/>
              <a:t> land, dit land is </a:t>
            </a:r>
            <a:r>
              <a:rPr lang="nl-NL" sz="3200" u="sng" dirty="0"/>
              <a:t>mijn</a:t>
            </a:r>
            <a:r>
              <a:rPr lang="nl-NL" sz="3200" dirty="0"/>
              <a:t> land                                </a:t>
            </a:r>
          </a:p>
          <a:p>
            <a:pPr marL="0" indent="0">
              <a:buNone/>
            </a:pPr>
            <a:r>
              <a:rPr lang="nl-NL" sz="3200" dirty="0"/>
              <a:t>Van de kop van </a:t>
            </a:r>
            <a:r>
              <a:rPr lang="nl-NL" sz="3200" u="sng" dirty="0"/>
              <a:t>Fries</a:t>
            </a:r>
            <a:r>
              <a:rPr lang="nl-NL" sz="3200" dirty="0"/>
              <a:t>land tot de rand van </a:t>
            </a:r>
            <a:r>
              <a:rPr lang="nl-NL" sz="3200" u="sng" dirty="0"/>
              <a:t>Bra</a:t>
            </a:r>
            <a:r>
              <a:rPr lang="nl-NL" sz="3200" dirty="0"/>
              <a:t>bant</a:t>
            </a:r>
          </a:p>
          <a:p>
            <a:pPr marL="0" indent="0">
              <a:buNone/>
            </a:pPr>
            <a:r>
              <a:rPr lang="nl-NL" sz="3200" dirty="0"/>
              <a:t>Van het wijze </a:t>
            </a:r>
            <a:r>
              <a:rPr lang="nl-NL" sz="3200" u="sng" dirty="0"/>
              <a:t>oos</a:t>
            </a:r>
            <a:r>
              <a:rPr lang="nl-NL" sz="3200" dirty="0"/>
              <a:t>ten tot het wilde </a:t>
            </a:r>
            <a:r>
              <a:rPr lang="nl-NL" sz="3200" u="sng" dirty="0"/>
              <a:t>we</a:t>
            </a:r>
            <a:r>
              <a:rPr lang="nl-NL" sz="3200" dirty="0"/>
              <a:t>-he-sten</a:t>
            </a:r>
          </a:p>
          <a:p>
            <a:pPr marL="0" indent="0">
              <a:buNone/>
            </a:pPr>
            <a:r>
              <a:rPr lang="nl-NL" sz="3200" u="sng" dirty="0"/>
              <a:t>Dit</a:t>
            </a:r>
            <a:r>
              <a:rPr lang="nl-NL" sz="3200" dirty="0"/>
              <a:t> land heeft plaats voor jou en </a:t>
            </a:r>
            <a:r>
              <a:rPr lang="nl-NL" sz="3200" u="sng" dirty="0"/>
              <a:t>mij</a:t>
            </a:r>
            <a:r>
              <a:rPr lang="nl-NL" sz="32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25265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0526" y="1384663"/>
            <a:ext cx="10187721" cy="547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Ik </a:t>
            </a:r>
            <a:r>
              <a:rPr lang="nl-NL" sz="3200" dirty="0"/>
              <a:t>zwerf en </a:t>
            </a:r>
            <a:r>
              <a:rPr lang="nl-NL" sz="3200" u="sng" dirty="0"/>
              <a:t>strui</a:t>
            </a:r>
            <a:r>
              <a:rPr lang="nl-NL" sz="3200" dirty="0"/>
              <a:t>kel en ren in </a:t>
            </a:r>
            <a:r>
              <a:rPr lang="nl-NL" sz="3200" u="sng" dirty="0"/>
              <a:t>rond</a:t>
            </a:r>
            <a:r>
              <a:rPr lang="nl-NL" sz="3200" dirty="0"/>
              <a:t>jes </a:t>
            </a:r>
          </a:p>
          <a:p>
            <a:pPr marL="0" indent="0">
              <a:buNone/>
            </a:pPr>
            <a:r>
              <a:rPr lang="nl-NL" sz="3200" dirty="0"/>
              <a:t>Langs Duitse </a:t>
            </a:r>
            <a:r>
              <a:rPr lang="nl-NL" sz="3200" u="sng" dirty="0"/>
              <a:t>bun</a:t>
            </a:r>
            <a:r>
              <a:rPr lang="nl-NL" sz="3200" dirty="0"/>
              <a:t>kers en </a:t>
            </a:r>
            <a:r>
              <a:rPr lang="nl-NL" sz="3200" dirty="0" smtClean="0"/>
              <a:t>blanke </a:t>
            </a:r>
            <a:r>
              <a:rPr lang="nl-NL" sz="3200" u="sng" dirty="0" smtClean="0"/>
              <a:t>dui</a:t>
            </a:r>
            <a:r>
              <a:rPr lang="nl-NL" sz="3200" dirty="0" smtClean="0"/>
              <a:t>nen 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Maar elke </a:t>
            </a:r>
            <a:r>
              <a:rPr lang="nl-NL" sz="3200" u="sng" dirty="0"/>
              <a:t>me</a:t>
            </a:r>
            <a:r>
              <a:rPr lang="nl-NL" sz="3200" dirty="0"/>
              <a:t>ter klinkt die stem </a:t>
            </a:r>
            <a:r>
              <a:rPr lang="nl-NL" sz="3200" u="sng" dirty="0" smtClean="0"/>
              <a:t>blij</a:t>
            </a:r>
            <a:r>
              <a:rPr lang="nl-NL" sz="3200" dirty="0"/>
              <a:t>: </a:t>
            </a:r>
          </a:p>
          <a:p>
            <a:pPr marL="0" indent="0">
              <a:buNone/>
            </a:pPr>
            <a:r>
              <a:rPr lang="nl-NL" sz="3200" u="sng" dirty="0"/>
              <a:t>Dit</a:t>
            </a:r>
            <a:r>
              <a:rPr lang="nl-NL" sz="3200" dirty="0"/>
              <a:t> land heeft plaats voor jou en </a:t>
            </a:r>
            <a:r>
              <a:rPr lang="nl-NL" sz="3200" u="sng" dirty="0"/>
              <a:t>mij</a:t>
            </a:r>
            <a:r>
              <a:rPr lang="nl-NL" sz="3200" dirty="0"/>
              <a:t> 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 </a:t>
            </a:r>
            <a:r>
              <a:rPr lang="nl-NL" sz="3200" dirty="0" smtClean="0"/>
              <a:t>*</a:t>
            </a:r>
            <a:r>
              <a:rPr lang="nl-NL" sz="3200" dirty="0"/>
              <a:t> 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276247"/>
            <a:ext cx="3401786" cy="2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Als </a:t>
            </a:r>
            <a:r>
              <a:rPr lang="nl-NL" sz="3200" dirty="0"/>
              <a:t>de zon dan </a:t>
            </a:r>
            <a:r>
              <a:rPr lang="nl-NL" sz="3200" u="sng" dirty="0"/>
              <a:t>door</a:t>
            </a:r>
            <a:r>
              <a:rPr lang="nl-NL" sz="3200" dirty="0"/>
              <a:t>breekt en ik blijf </a:t>
            </a:r>
            <a:r>
              <a:rPr lang="nl-NL" sz="3200" u="sng" dirty="0"/>
              <a:t>lo</a:t>
            </a:r>
            <a:r>
              <a:rPr lang="nl-NL" sz="3200" dirty="0"/>
              <a:t>pen </a:t>
            </a:r>
          </a:p>
          <a:p>
            <a:pPr marL="0" indent="0">
              <a:buNone/>
            </a:pPr>
            <a:r>
              <a:rPr lang="nl-NL" sz="3200" dirty="0"/>
              <a:t>Tussen open </a:t>
            </a:r>
            <a:r>
              <a:rPr lang="nl-NL" sz="3200" u="sng" dirty="0"/>
              <a:t>vel</a:t>
            </a:r>
            <a:r>
              <a:rPr lang="nl-NL" sz="3200" dirty="0"/>
              <a:t>den en wuivend </a:t>
            </a:r>
            <a:r>
              <a:rPr lang="nl-NL" sz="3200" u="sng" dirty="0"/>
              <a:t>ko</a:t>
            </a:r>
            <a:r>
              <a:rPr lang="nl-NL" sz="3200" dirty="0"/>
              <a:t>ren </a:t>
            </a:r>
          </a:p>
          <a:p>
            <a:pPr marL="0" indent="0">
              <a:buNone/>
            </a:pPr>
            <a:r>
              <a:rPr lang="nl-NL" sz="3200" dirty="0"/>
              <a:t>En de nevel </a:t>
            </a:r>
            <a:r>
              <a:rPr lang="nl-NL" sz="3200" u="sng" dirty="0"/>
              <a:t>op</a:t>
            </a:r>
            <a:r>
              <a:rPr lang="nl-NL" sz="3200" dirty="0"/>
              <a:t>trekt, laat een koor zich </a:t>
            </a:r>
            <a:r>
              <a:rPr lang="nl-NL" sz="3200" u="sng" dirty="0"/>
              <a:t>ho</a:t>
            </a:r>
            <a:r>
              <a:rPr lang="nl-NL" sz="3200" dirty="0"/>
              <a:t>ren: </a:t>
            </a:r>
          </a:p>
          <a:p>
            <a:pPr marL="0" indent="0">
              <a:buNone/>
            </a:pPr>
            <a:r>
              <a:rPr lang="nl-NL" sz="3200" u="sng" dirty="0"/>
              <a:t>Dit</a:t>
            </a:r>
            <a:r>
              <a:rPr lang="nl-NL" sz="3200" dirty="0"/>
              <a:t> land heeft plaats voor jou en </a:t>
            </a:r>
            <a:r>
              <a:rPr lang="nl-NL" sz="3200" u="sng" dirty="0"/>
              <a:t>mij</a:t>
            </a:r>
            <a:r>
              <a:rPr lang="nl-NL" sz="3200" dirty="0"/>
              <a:t> 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 *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1" y="100812"/>
            <a:ext cx="3726180" cy="24829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40" y="4331561"/>
            <a:ext cx="3107327" cy="23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4497</TotalTime>
  <Words>209</Words>
  <Application>Microsoft Office PowerPoint</Application>
  <PresentationFormat>Breedbeeld</PresentationFormat>
  <Paragraphs>71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Times New Roman</vt:lpstr>
      <vt:lpstr>Wingdings</vt:lpstr>
      <vt:lpstr>Houttype</vt:lpstr>
      <vt:lpstr>Zing Nederlands  Met Me </vt:lpstr>
      <vt:lpstr>Het komende uur…</vt:lpstr>
      <vt:lpstr>Hey Hello</vt:lpstr>
      <vt:lpstr>Hey hello</vt:lpstr>
      <vt:lpstr>………................</vt:lpstr>
      <vt:lpstr>Dit land is jouw land  – Jan Rot (Woody Guthrie)</vt:lpstr>
      <vt:lpstr>PowerPoint-presentatie</vt:lpstr>
      <vt:lpstr>PowerPoint-presentatie</vt:lpstr>
      <vt:lpstr>PowerPoint-presentatie</vt:lpstr>
      <vt:lpstr>PowerPoint-presentatie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Zing Nederlands  Met Me</dc:title>
  <dc:creator>Helga Huisjes</dc:creator>
  <cp:lastModifiedBy>Eva Nijssen - Het Klooster</cp:lastModifiedBy>
  <cp:revision>120</cp:revision>
  <dcterms:created xsi:type="dcterms:W3CDTF">2018-01-26T16:44:09Z</dcterms:created>
  <dcterms:modified xsi:type="dcterms:W3CDTF">2019-01-28T09:53:47Z</dcterms:modified>
</cp:coreProperties>
</file>